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0" r:id="rId4"/>
  </p:sldMasterIdLst>
  <p:notesMasterIdLst>
    <p:notesMasterId r:id="rId28"/>
  </p:notesMasterIdLst>
  <p:handoutMasterIdLst>
    <p:handoutMasterId r:id="rId29"/>
  </p:handoutMasterIdLst>
  <p:sldIdLst>
    <p:sldId id="2147469886" r:id="rId5"/>
    <p:sldId id="2076138252" r:id="rId6"/>
    <p:sldId id="2147469908" r:id="rId7"/>
    <p:sldId id="2147469909" r:id="rId8"/>
    <p:sldId id="2147469910" r:id="rId9"/>
    <p:sldId id="2147469907" r:id="rId10"/>
    <p:sldId id="2147469911" r:id="rId11"/>
    <p:sldId id="2147469904" r:id="rId12"/>
    <p:sldId id="2147469920" r:id="rId13"/>
    <p:sldId id="2147469880" r:id="rId14"/>
    <p:sldId id="2147469918" r:id="rId15"/>
    <p:sldId id="2147469887" r:id="rId16"/>
    <p:sldId id="2147469888" r:id="rId17"/>
    <p:sldId id="2147469889" r:id="rId18"/>
    <p:sldId id="2147469890" r:id="rId19"/>
    <p:sldId id="2147469903" r:id="rId20"/>
    <p:sldId id="2147469919" r:id="rId21"/>
    <p:sldId id="2147469891" r:id="rId22"/>
    <p:sldId id="2147469898" r:id="rId23"/>
    <p:sldId id="2147469897" r:id="rId24"/>
    <p:sldId id="2147469899" r:id="rId25"/>
    <p:sldId id="2147469900" r:id="rId26"/>
    <p:sldId id="2147469906" r:id="rId2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2147469886"/>
            <p14:sldId id="2076138252"/>
            <p14:sldId id="2147469908"/>
            <p14:sldId id="2147469909"/>
            <p14:sldId id="2147469910"/>
            <p14:sldId id="2147469907"/>
            <p14:sldId id="2147469911"/>
          </p14:sldIdLst>
        </p14:section>
        <p14:section name="Default Section" id="{D27B6955-1FB6-4076-9C17-1FF2C29DC573}">
          <p14:sldIdLst>
            <p14:sldId id="2147469904"/>
            <p14:sldId id="2147469920"/>
            <p14:sldId id="2147469880"/>
            <p14:sldId id="2147469918"/>
            <p14:sldId id="2147469887"/>
            <p14:sldId id="2147469888"/>
            <p14:sldId id="2147469889"/>
            <p14:sldId id="2147469890"/>
            <p14:sldId id="2147469903"/>
            <p14:sldId id="2147469919"/>
            <p14:sldId id="2147469891"/>
            <p14:sldId id="2147469898"/>
            <p14:sldId id="2147469897"/>
            <p14:sldId id="2147469899"/>
            <p14:sldId id="2147469900"/>
            <p14:sldId id="2147469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440"/>
    <a:srgbClr val="820000"/>
    <a:srgbClr val="1FA2E5"/>
    <a:srgbClr val="22355C"/>
    <a:srgbClr val="7F7F7F"/>
    <a:srgbClr val="680000"/>
    <a:srgbClr val="FFF5D5"/>
    <a:srgbClr val="F3FFFE"/>
    <a:srgbClr val="FFFAEB"/>
    <a:srgbClr val="EFF4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102" d="100"/>
          <a:sy n="102" d="100"/>
        </p:scale>
        <p:origin x="10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B7A66420-1AF9-4298-89F5-B4AE708F1F9E}"/>
    <pc:docChg chg="undo custSel addSld delSld modSld sldOrd modSection">
      <pc:chgData name="Scott Sewell" userId="de457e2e-e45e-424a-a509-131ccbd0ed4d" providerId="ADAL" clId="{B7A66420-1AF9-4298-89F5-B4AE708F1F9E}" dt="2023-03-07T18:49:22.626" v="530"/>
      <pc:docMkLst>
        <pc:docMk/>
      </pc:docMkLst>
      <pc:sldChg chg="addSp modSp mod">
        <pc:chgData name="Scott Sewell" userId="de457e2e-e45e-424a-a509-131ccbd0ed4d" providerId="ADAL" clId="{B7A66420-1AF9-4298-89F5-B4AE708F1F9E}" dt="2023-03-07T14:06:46.378" v="26" actId="14100"/>
        <pc:sldMkLst>
          <pc:docMk/>
          <pc:sldMk cId="1556488325" sldId="2147469886"/>
        </pc:sldMkLst>
        <pc:spChg chg="mod">
          <ac:chgData name="Scott Sewell" userId="de457e2e-e45e-424a-a509-131ccbd0ed4d" providerId="ADAL" clId="{B7A66420-1AF9-4298-89F5-B4AE708F1F9E}" dt="2023-03-07T14:05:56.261" v="21" actId="14100"/>
          <ac:spMkLst>
            <pc:docMk/>
            <pc:sldMk cId="1556488325" sldId="2147469886"/>
            <ac:spMk id="3" creationId="{0BA0C690-B8E7-CE81-7B7B-514320F55B83}"/>
          </ac:spMkLst>
        </pc:spChg>
        <pc:spChg chg="mod">
          <ac:chgData name="Scott Sewell" userId="de457e2e-e45e-424a-a509-131ccbd0ed4d" providerId="ADAL" clId="{B7A66420-1AF9-4298-89F5-B4AE708F1F9E}" dt="2023-03-07T14:05:33.660" v="17" actId="404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B7A66420-1AF9-4298-89F5-B4AE708F1F9E}" dt="2023-03-07T14:06:05.148" v="22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mod">
          <ac:chgData name="Scott Sewell" userId="de457e2e-e45e-424a-a509-131ccbd0ed4d" providerId="ADAL" clId="{B7A66420-1AF9-4298-89F5-B4AE708F1F9E}" dt="2023-03-07T14:06:05.148" v="22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add mod">
          <ac:chgData name="Scott Sewell" userId="de457e2e-e45e-424a-a509-131ccbd0ed4d" providerId="ADAL" clId="{B7A66420-1AF9-4298-89F5-B4AE708F1F9E}" dt="2023-03-07T14:06:36.831" v="25" actId="1076"/>
          <ac:picMkLst>
            <pc:docMk/>
            <pc:sldMk cId="1556488325" sldId="2147469886"/>
            <ac:picMk id="6" creationId="{430286DE-DFBD-07E4-2DC0-BB771E7FB17E}"/>
          </ac:picMkLst>
        </pc:picChg>
        <pc:picChg chg="mod">
          <ac:chgData name="Scott Sewell" userId="de457e2e-e45e-424a-a509-131ccbd0ed4d" providerId="ADAL" clId="{B7A66420-1AF9-4298-89F5-B4AE708F1F9E}" dt="2023-03-07T14:06:46.378" v="26" actId="14100"/>
          <ac:picMkLst>
            <pc:docMk/>
            <pc:sldMk cId="1556488325" sldId="2147469886"/>
            <ac:picMk id="9" creationId="{5BBA630A-E4EF-B48D-F845-CC8B4144B594}"/>
          </ac:picMkLst>
        </pc:picChg>
        <pc:picChg chg="mod">
          <ac:chgData name="Scott Sewell" userId="de457e2e-e45e-424a-a509-131ccbd0ed4d" providerId="ADAL" clId="{B7A66420-1AF9-4298-89F5-B4AE708F1F9E}" dt="2023-03-07T14:06:05.148" v="22" actId="1076"/>
          <ac:picMkLst>
            <pc:docMk/>
            <pc:sldMk cId="1556488325" sldId="2147469886"/>
            <ac:picMk id="15" creationId="{AB630175-2326-F203-52C5-02CE96B8931B}"/>
          </ac:picMkLst>
        </pc:picChg>
      </pc:sldChg>
      <pc:sldChg chg="ord">
        <pc:chgData name="Scott Sewell" userId="de457e2e-e45e-424a-a509-131ccbd0ed4d" providerId="ADAL" clId="{B7A66420-1AF9-4298-89F5-B4AE708F1F9E}" dt="2023-03-07T18:49:22.626" v="530"/>
        <pc:sldMkLst>
          <pc:docMk/>
          <pc:sldMk cId="708940956" sldId="2147469891"/>
        </pc:sldMkLst>
      </pc:sldChg>
      <pc:sldChg chg="ord">
        <pc:chgData name="Scott Sewell" userId="de457e2e-e45e-424a-a509-131ccbd0ed4d" providerId="ADAL" clId="{B7A66420-1AF9-4298-89F5-B4AE708F1F9E}" dt="2023-03-07T18:49:20.753" v="528"/>
        <pc:sldMkLst>
          <pc:docMk/>
          <pc:sldMk cId="4037742661" sldId="2147469897"/>
        </pc:sldMkLst>
      </pc:sldChg>
      <pc:sldChg chg="delSp add del mod">
        <pc:chgData name="Scott Sewell" userId="de457e2e-e45e-424a-a509-131ccbd0ed4d" providerId="ADAL" clId="{B7A66420-1AF9-4298-89F5-B4AE708F1F9E}" dt="2023-03-07T14:03:54.487" v="4" actId="47"/>
        <pc:sldMkLst>
          <pc:docMk/>
          <pc:sldMk cId="2002796417" sldId="2147469921"/>
        </pc:sldMkLst>
        <pc:picChg chg="del">
          <ac:chgData name="Scott Sewell" userId="de457e2e-e45e-424a-a509-131ccbd0ed4d" providerId="ADAL" clId="{B7A66420-1AF9-4298-89F5-B4AE708F1F9E}" dt="2023-03-07T14:03:40.327" v="3" actId="478"/>
          <ac:picMkLst>
            <pc:docMk/>
            <pc:sldMk cId="2002796417" sldId="2147469921"/>
            <ac:picMk id="9" creationId="{5BBA630A-E4EF-B48D-F845-CC8B4144B594}"/>
          </ac:picMkLst>
        </pc:picChg>
      </pc:sldChg>
      <pc:sldChg chg="addSp delSp modSp add mod modTransition setBg">
        <pc:chgData name="Scott Sewell" userId="de457e2e-e45e-424a-a509-131ccbd0ed4d" providerId="ADAL" clId="{B7A66420-1AF9-4298-89F5-B4AE708F1F9E}" dt="2023-03-07T14:57:15.099" v="524" actId="207"/>
        <pc:sldMkLst>
          <pc:docMk/>
          <pc:sldMk cId="2129973798" sldId="2147469921"/>
        </pc:sldMkLst>
        <pc:spChg chg="mod">
          <ac:chgData name="Scott Sewell" userId="de457e2e-e45e-424a-a509-131ccbd0ed4d" providerId="ADAL" clId="{B7A66420-1AF9-4298-89F5-B4AE708F1F9E}" dt="2023-03-07T14:57:15.099" v="524" actId="207"/>
          <ac:spMkLst>
            <pc:docMk/>
            <pc:sldMk cId="2129973798" sldId="2147469921"/>
            <ac:spMk id="3" creationId="{0BA0C690-B8E7-CE81-7B7B-514320F55B83}"/>
          </ac:spMkLst>
        </pc:spChg>
        <pc:spChg chg="mod">
          <ac:chgData name="Scott Sewell" userId="de457e2e-e45e-424a-a509-131ccbd0ed4d" providerId="ADAL" clId="{B7A66420-1AF9-4298-89F5-B4AE708F1F9E}" dt="2023-03-07T14:54:45.144" v="370" actId="207"/>
          <ac:spMkLst>
            <pc:docMk/>
            <pc:sldMk cId="2129973798" sldId="2147469921"/>
            <ac:spMk id="5" creationId="{7B5CC695-0EFF-42B9-8E41-69569F6D92C3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8" creationId="{0C1600CB-73BC-8B36-09F4-9528C8C5A933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10" creationId="{16F99898-6E84-940B-E0DD-87E77DF99E99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11" creationId="{3E88CB2D-558E-3DC4-B09F-641B17F97742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12" creationId="{A6284362-60CD-81CD-E7C7-7CAFF8A8C22E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13" creationId="{95A1651E-5C30-0B4E-15CA-7C5E41983C2E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17" creationId="{425711DA-AB2B-EB53-5026-948E192EEF10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19" creationId="{08290DD1-3315-5030-9084-984FDCCDE632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20" creationId="{D1DA01E1-BF69-3FDE-8837-F28587557F26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21" creationId="{9F16BA7C-A7BB-1833-5B99-3069E9364979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22" creationId="{D2DDAC85-CB5A-481B-6962-0767858CE5DC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4" creationId="{F96681E1-7A23-222E-AFF0-BB070FB96479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5" creationId="{43A9290C-6663-C643-03C7-3746E7CFAE52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6" creationId="{644EBCC3-0AB9-FDB5-8715-3C6F437FD26F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7" creationId="{2B748A56-28E7-5F51-2BDE-C68C05CCC4FE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8" creationId="{B643946D-E4F3-B562-3CCB-0DA7747454CE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9" creationId="{0EF62B3D-E5E8-AE60-0BFA-85E8210F4870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0" creationId="{BA074638-CD38-93FE-A90B-58A67FBF1FE9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1" creationId="{ED68C839-9C17-4135-274D-FD83AECA6CF5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2" creationId="{FE1D0FBB-4606-146E-D441-304BB268E43C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3" creationId="{0609E949-DD84-4129-403A-C9E6F66DDF77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4" creationId="{7557FAFB-9110-6678-0EBE-CEA6EADE89C6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5" creationId="{64884AAC-1782-A1BA-3350-212C37B28D6A}"/>
          </ac:spMkLst>
        </pc:spChg>
        <pc:grpChg chg="add mod">
          <ac:chgData name="Scott Sewell" userId="de457e2e-e45e-424a-a509-131ccbd0ed4d" providerId="ADAL" clId="{B7A66420-1AF9-4298-89F5-B4AE708F1F9E}" dt="2023-03-07T14:51:44.685" v="152" actId="14861"/>
          <ac:grpSpMkLst>
            <pc:docMk/>
            <pc:sldMk cId="2129973798" sldId="2147469921"/>
            <ac:grpSpMk id="7" creationId="{21D9163A-1D84-DE83-619A-34267254CABB}"/>
          </ac:grpSpMkLst>
        </pc:grpChg>
        <pc:grpChg chg="del mod">
          <ac:chgData name="Scott Sewell" userId="de457e2e-e45e-424a-a509-131ccbd0ed4d" providerId="ADAL" clId="{B7A66420-1AF9-4298-89F5-B4AE708F1F9E}" dt="2023-03-07T14:50:42.165" v="114" actId="478"/>
          <ac:grpSpMkLst>
            <pc:docMk/>
            <pc:sldMk cId="2129973798" sldId="2147469921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B7A66420-1AF9-4298-89F5-B4AE708F1F9E}" dt="2023-03-07T14:51:44.685" v="152" actId="14861"/>
          <ac:grpSpMkLst>
            <pc:docMk/>
            <pc:sldMk cId="2129973798" sldId="2147469921"/>
            <ac:grpSpMk id="18" creationId="{8AF52413-12E4-8EAB-16E0-D078C236146B}"/>
          </ac:grpSpMkLst>
        </pc:grpChg>
        <pc:grpChg chg="del mod">
          <ac:chgData name="Scott Sewell" userId="de457e2e-e45e-424a-a509-131ccbd0ed4d" providerId="ADAL" clId="{B7A66420-1AF9-4298-89F5-B4AE708F1F9E}" dt="2023-03-07T14:50:42.165" v="114" actId="478"/>
          <ac:grpSpMkLst>
            <pc:docMk/>
            <pc:sldMk cId="2129973798" sldId="2147469921"/>
            <ac:grpSpMk id="23" creationId="{89D7AC45-884F-7869-5D25-6C98DC203DBB}"/>
          </ac:grpSpMkLst>
        </pc:grpChg>
        <pc:picChg chg="add mod">
          <ac:chgData name="Scott Sewell" userId="de457e2e-e45e-424a-a509-131ccbd0ed4d" providerId="ADAL" clId="{B7A66420-1AF9-4298-89F5-B4AE708F1F9E}" dt="2023-03-07T14:51:44.685" v="152" actId="14861"/>
          <ac:picMkLst>
            <pc:docMk/>
            <pc:sldMk cId="2129973798" sldId="2147469921"/>
            <ac:picMk id="4" creationId="{9D36AA34-A2C8-FD70-7A81-B7D6A88CE31E}"/>
          </ac:picMkLst>
        </pc:picChg>
        <pc:picChg chg="mod">
          <ac:chgData name="Scott Sewell" userId="de457e2e-e45e-424a-a509-131ccbd0ed4d" providerId="ADAL" clId="{B7A66420-1AF9-4298-89F5-B4AE708F1F9E}" dt="2023-03-07T14:12:28.677" v="37" actId="14100"/>
          <ac:picMkLst>
            <pc:docMk/>
            <pc:sldMk cId="2129973798" sldId="2147469921"/>
            <ac:picMk id="6" creationId="{430286DE-DFBD-07E4-2DC0-BB771E7FB17E}"/>
          </ac:picMkLst>
        </pc:picChg>
        <pc:picChg chg="mod">
          <ac:chgData name="Scott Sewell" userId="de457e2e-e45e-424a-a509-131ccbd0ed4d" providerId="ADAL" clId="{B7A66420-1AF9-4298-89F5-B4AE708F1F9E}" dt="2023-03-07T14:07:27.077" v="30" actId="1076"/>
          <ac:picMkLst>
            <pc:docMk/>
            <pc:sldMk cId="2129973798" sldId="2147469921"/>
            <ac:picMk id="9" creationId="{5BBA630A-E4EF-B48D-F845-CC8B4144B594}"/>
          </ac:picMkLst>
        </pc:picChg>
        <pc:picChg chg="del mod">
          <ac:chgData name="Scott Sewell" userId="de457e2e-e45e-424a-a509-131ccbd0ed4d" providerId="ADAL" clId="{B7A66420-1AF9-4298-89F5-B4AE708F1F9E}" dt="2023-03-07T14:50:42.165" v="114" actId="478"/>
          <ac:picMkLst>
            <pc:docMk/>
            <pc:sldMk cId="2129973798" sldId="2147469921"/>
            <ac:picMk id="15" creationId="{AB630175-2326-F203-52C5-02CE96B8931B}"/>
          </ac:picMkLst>
        </pc:picChg>
      </pc:sldChg>
      <pc:sldChg chg="delSp add del mod">
        <pc:chgData name="Scott Sewell" userId="de457e2e-e45e-424a-a509-131ccbd0ed4d" providerId="ADAL" clId="{B7A66420-1AF9-4298-89F5-B4AE708F1F9E}" dt="2023-03-07T14:06:14.672" v="23" actId="47"/>
        <pc:sldMkLst>
          <pc:docMk/>
          <pc:sldMk cId="4166984507" sldId="2147469922"/>
        </pc:sldMkLst>
        <pc:picChg chg="del">
          <ac:chgData name="Scott Sewell" userId="de457e2e-e45e-424a-a509-131ccbd0ed4d" providerId="ADAL" clId="{B7A66420-1AF9-4298-89F5-B4AE708F1F9E}" dt="2023-03-07T14:03:36.438" v="2" actId="478"/>
          <ac:picMkLst>
            <pc:docMk/>
            <pc:sldMk cId="4166984507" sldId="2147469922"/>
            <ac:picMk id="9" creationId="{5BBA630A-E4EF-B48D-F845-CC8B4144B594}"/>
          </ac:picMkLst>
        </pc:picChg>
      </pc:sldChg>
    </pc:docChg>
  </pc:docChgLst>
  <pc:docChgLst>
    <pc:chgData name="Scott Sewell" userId="de457e2e-e45e-424a-a509-131ccbd0ed4d" providerId="ADAL" clId="{FE0F40BA-D073-4ACB-BA94-E525C97CF50D}"/>
    <pc:docChg chg="undo custSel addSld delSld modSld modSection modShowInfo">
      <pc:chgData name="Scott Sewell" userId="de457e2e-e45e-424a-a509-131ccbd0ed4d" providerId="ADAL" clId="{FE0F40BA-D073-4ACB-BA94-E525C97CF50D}" dt="2022-12-22T22:16:54.938" v="191" actId="478"/>
      <pc:docMkLst>
        <pc:docMk/>
      </pc:docMkLst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587025235" sldId="2076138252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1556488325" sldId="2147469886"/>
        </pc:sldMkLst>
      </pc:sldChg>
      <pc:sldChg chg="addSp delSp modSp mod delAnim">
        <pc:chgData name="Scott Sewell" userId="de457e2e-e45e-424a-a509-131ccbd0ed4d" providerId="ADAL" clId="{FE0F40BA-D073-4ACB-BA94-E525C97CF50D}" dt="2022-12-16T23:28:46.567" v="15" actId="14100"/>
        <pc:sldMkLst>
          <pc:docMk/>
          <pc:sldMk cId="2513403112" sldId="2147469903"/>
        </pc:sldMkLst>
        <pc:spChg chg="mod">
          <ac:chgData name="Scott Sewell" userId="de457e2e-e45e-424a-a509-131ccbd0ed4d" providerId="ADAL" clId="{FE0F40BA-D073-4ACB-BA94-E525C97CF50D}" dt="2022-12-16T23:26:02.512" v="7" actId="20577"/>
          <ac:spMkLst>
            <pc:docMk/>
            <pc:sldMk cId="2513403112" sldId="2147469903"/>
            <ac:spMk id="2" creationId="{E7DDCB5F-D107-430F-807E-B4E95970111A}"/>
          </ac:spMkLst>
        </pc:spChg>
        <pc:spChg chg="mod">
          <ac:chgData name="Scott Sewell" userId="de457e2e-e45e-424a-a509-131ccbd0ed4d" providerId="ADAL" clId="{FE0F40BA-D073-4ACB-BA94-E525C97CF50D}" dt="2022-12-16T23:28:18.362" v="11" actId="14100"/>
          <ac:spMkLst>
            <pc:docMk/>
            <pc:sldMk cId="2513403112" sldId="2147469903"/>
            <ac:spMk id="5" creationId="{389C3B69-7629-4A70-B865-9399CEF439B5}"/>
          </ac:spMkLst>
        </pc:spChg>
        <pc:spChg chg="mod">
          <ac:chgData name="Scott Sewell" userId="de457e2e-e45e-424a-a509-131ccbd0ed4d" providerId="ADAL" clId="{FE0F40BA-D073-4ACB-BA94-E525C97CF50D}" dt="2022-12-16T23:28:18.362" v="11" actId="14100"/>
          <ac:spMkLst>
            <pc:docMk/>
            <pc:sldMk cId="2513403112" sldId="2147469903"/>
            <ac:spMk id="6" creationId="{DF276706-9B2D-4000-98A5-1B20E9E75220}"/>
          </ac:spMkLst>
        </pc:spChg>
        <pc:spChg chg="mod">
          <ac:chgData name="Scott Sewell" userId="de457e2e-e45e-424a-a509-131ccbd0ed4d" providerId="ADAL" clId="{FE0F40BA-D073-4ACB-BA94-E525C97CF50D}" dt="2022-12-16T23:28:46.567" v="15" actId="14100"/>
          <ac:spMkLst>
            <pc:docMk/>
            <pc:sldMk cId="2513403112" sldId="2147469903"/>
            <ac:spMk id="7" creationId="{875C410B-356B-44FA-866E-FF2EACBD3BD5}"/>
          </ac:spMkLst>
        </pc:spChg>
        <pc:spChg chg="mod">
          <ac:chgData name="Scott Sewell" userId="de457e2e-e45e-424a-a509-131ccbd0ed4d" providerId="ADAL" clId="{FE0F40BA-D073-4ACB-BA94-E525C97CF50D}" dt="2022-12-16T23:28:46.567" v="15" actId="14100"/>
          <ac:spMkLst>
            <pc:docMk/>
            <pc:sldMk cId="2513403112" sldId="2147469903"/>
            <ac:spMk id="10" creationId="{E8282D4D-19D4-4790-A20D-C8707398EB80}"/>
          </ac:spMkLst>
        </pc:spChg>
        <pc:spChg chg="del">
          <ac:chgData name="Scott Sewell" userId="de457e2e-e45e-424a-a509-131ccbd0ed4d" providerId="ADAL" clId="{FE0F40BA-D073-4ACB-BA94-E525C97CF50D}" dt="2022-12-16T23:25:38.135" v="1" actId="478"/>
          <ac:spMkLst>
            <pc:docMk/>
            <pc:sldMk cId="2513403112" sldId="2147469903"/>
            <ac:spMk id="33" creationId="{B97791AE-CACF-4D70-B813-7E164090FCFD}"/>
          </ac:spMkLst>
        </pc:spChg>
        <pc:grpChg chg="mod">
          <ac:chgData name="Scott Sewell" userId="de457e2e-e45e-424a-a509-131ccbd0ed4d" providerId="ADAL" clId="{FE0F40BA-D073-4ACB-BA94-E525C97CF50D}" dt="2022-12-16T23:28:46.567" v="15" actId="14100"/>
          <ac:grpSpMkLst>
            <pc:docMk/>
            <pc:sldMk cId="2513403112" sldId="2147469903"/>
            <ac:grpSpMk id="47" creationId="{EFC27EBB-41B0-4F73-A87C-2C9B72F72844}"/>
          </ac:grpSpMkLst>
        </pc:grpChg>
        <pc:cxnChg chg="del mod">
          <ac:chgData name="Scott Sewell" userId="de457e2e-e45e-424a-a509-131ccbd0ed4d" providerId="ADAL" clId="{FE0F40BA-D073-4ACB-BA94-E525C97CF50D}" dt="2022-12-16T23:26:59.515" v="8" actId="478"/>
          <ac:cxnSpMkLst>
            <pc:docMk/>
            <pc:sldMk cId="2513403112" sldId="2147469903"/>
            <ac:cxnSpMk id="36" creationId="{3B8A59B1-E2FE-47A4-9E34-05C09444D3E4}"/>
          </ac:cxnSpMkLst>
        </pc:cxnChg>
        <pc:cxnChg chg="del">
          <ac:chgData name="Scott Sewell" userId="de457e2e-e45e-424a-a509-131ccbd0ed4d" providerId="ADAL" clId="{FE0F40BA-D073-4ACB-BA94-E525C97CF50D}" dt="2022-12-16T23:25:48.820" v="4" actId="478"/>
          <ac:cxnSpMkLst>
            <pc:docMk/>
            <pc:sldMk cId="2513403112" sldId="2147469903"/>
            <ac:cxnSpMk id="37" creationId="{8731BCA7-6B5E-4C6F-A140-B5EC563B22A0}"/>
          </ac:cxnSpMkLst>
        </pc:cxnChg>
        <pc:cxnChg chg="del">
          <ac:chgData name="Scott Sewell" userId="de457e2e-e45e-424a-a509-131ccbd0ed4d" providerId="ADAL" clId="{FE0F40BA-D073-4ACB-BA94-E525C97CF50D}" dt="2022-12-16T23:25:39.701" v="2" actId="478"/>
          <ac:cxnSpMkLst>
            <pc:docMk/>
            <pc:sldMk cId="2513403112" sldId="2147469903"/>
            <ac:cxnSpMk id="38" creationId="{88AD8406-CB83-4F95-87A4-5604163047F4}"/>
          </ac:cxnSpMkLst>
        </pc:cxnChg>
        <pc:cxnChg chg="add mod">
          <ac:chgData name="Scott Sewell" userId="de457e2e-e45e-424a-a509-131ccbd0ed4d" providerId="ADAL" clId="{FE0F40BA-D073-4ACB-BA94-E525C97CF50D}" dt="2022-12-16T23:28:46.567" v="15" actId="14100"/>
          <ac:cxnSpMkLst>
            <pc:docMk/>
            <pc:sldMk cId="2513403112" sldId="2147469903"/>
            <ac:cxnSpMk id="62" creationId="{3FD04D19-C2FE-F347-6894-F6C8C17B4D07}"/>
          </ac:cxnSpMkLst>
        </pc:cxnChg>
      </pc:sldChg>
      <pc:sldChg chg="modSp 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2719577859" sldId="2147469904"/>
        </pc:sldMkLst>
        <pc:spChg chg="mod">
          <ac:chgData name="Scott Sewell" userId="de457e2e-e45e-424a-a509-131ccbd0ed4d" providerId="ADAL" clId="{FE0F40BA-D073-4ACB-BA94-E525C97CF50D}" dt="2022-12-21T15:42:44.178" v="26" actId="1076"/>
          <ac:spMkLst>
            <pc:docMk/>
            <pc:sldMk cId="2719577859" sldId="2147469904"/>
            <ac:spMk id="2" creationId="{E7DDCB5F-D107-430F-807E-B4E95970111A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" creationId="{8680CFB6-754B-4782-9C09-8F680583EC6B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" creationId="{E304E939-1B40-467E-809F-B85C1ADFEB2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" creationId="{389C3B69-7629-4A70-B865-9399CEF439B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" creationId="{DF276706-9B2D-4000-98A5-1B20E9E7522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7" creationId="{875C410B-356B-44FA-866E-FF2EACBD3BD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8" creationId="{349CC5D9-3982-4638-8FD0-070F9755289F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9" creationId="{3FE4F8FD-5260-4362-AFEF-81AECCE699B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0" creationId="{E8282D4D-19D4-4790-A20D-C8707398EB8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2" creationId="{66A548DD-3FB1-4D9A-B2A5-0A65F4E5CC9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3" creationId="{8105FAE9-84F8-4AFE-A46D-F05A0B6C292B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4" creationId="{A45CD29E-2B44-43F9-9CB4-EC6A1FBD7486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5" creationId="{20A37BFB-C6F7-4E98-A18F-B005075085E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6" creationId="{8D151D92-DEB6-4B5E-88E2-4EEB824493C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7" creationId="{C57798CB-8A12-485A-BF26-FA16DF4BCC7C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8" creationId="{6A02EF6F-3513-473F-997A-E287BAEF4217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9" creationId="{A4926FF9-5424-449E-951E-3B06DDEECE0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0" creationId="{54097ABC-A384-48D4-8EC4-894366BAA90F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1" creationId="{805BD7DE-50B7-4AF9-9A2E-DCD0383BA37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2" creationId="{083D1152-AFB5-46D8-A910-F985742A7DE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3" creationId="{B20C6632-3F9A-4F89-829C-9C1D8C20A596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4" creationId="{AFA10845-299E-4DDF-9FE6-09D9216CEF9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5" creationId="{2223D9A5-4EBB-4953-BA7A-E83A0C717B72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6" creationId="{8C400416-0E3B-4E10-8844-96174E7EF3CD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7" creationId="{1D602419-BE09-4E2D-80D9-1F69B0978D5C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8" creationId="{8863A25A-1F03-4687-B946-165637908D2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9" creationId="{FFBC1683-B25F-4263-9CC5-EC4DEA5E5BE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0" creationId="{A6169B39-2EC3-4D7B-B49E-ECF34786A90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1" creationId="{C6DBCA0F-1E51-46BD-9F49-A41E1EB0A8DD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2" creationId="{1F0FC15B-C07E-4256-8D1A-4514D79770D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1" creationId="{F1645350-B02C-4A6A-8B87-270C395F073F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2" creationId="{21801B8D-DA01-442C-9F3D-CEEFAC4881F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3" creationId="{5F16CA5C-3146-4BDC-A475-773C6165404B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4" creationId="{900333E3-22CF-42B3-ADEF-F56119AD409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5" creationId="{8D0A535A-0825-4840-A29D-146F050CB4AC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6" creationId="{3BA28994-7D65-40F1-8727-9B275879200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8" creationId="{C753F682-2A84-4AD6-8C5F-5C9D6F824CD6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9" creationId="{E552E2A2-246D-4D53-8CFD-8031D584AF8E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0" creationId="{0A7848B6-CDAC-4F72-8084-CE732CE7C383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1" creationId="{511C8CC2-AE21-4FC4-9779-2DC358E589B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2" creationId="{DB21BB6C-38F3-498D-85C2-E1F0337DA7E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4" creationId="{BDC0EFA0-0C6C-4A6F-8D99-6E737787776A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5" creationId="{67AEEFF5-567B-4C9E-8BC8-1A59D69E7832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6" creationId="{366FC9FD-DF75-4C3A-84BB-87923AE9D55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7" creationId="{56F940BB-8C72-4CE3-9F6C-43C139FDAD23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8" creationId="{02E0BF91-48C6-452A-997F-49D494D3657D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9" creationId="{91E32358-C2E9-41BD-940F-F5FA7E83DC2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0" creationId="{D11B606F-B655-466B-959E-C9D332D72CF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1" creationId="{A2C3F763-87A1-4A70-A6B2-6A39FA05AF3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2" creationId="{4CCE08E6-5BA8-44E8-8B2F-197FF0CD86C3}"/>
          </ac:spMkLst>
        </pc:spChg>
        <pc:spChg chg="mod">
          <ac:chgData name="Scott Sewell" userId="de457e2e-e45e-424a-a509-131ccbd0ed4d" providerId="ADAL" clId="{FE0F40BA-D073-4ACB-BA94-E525C97CF50D}" dt="2022-12-21T15:42:39.819" v="24" actId="14100"/>
          <ac:spMkLst>
            <pc:docMk/>
            <pc:sldMk cId="2719577859" sldId="2147469904"/>
            <ac:spMk id="63" creationId="{DC20C106-7C83-4016-BE84-846AE1255CD1}"/>
          </ac:spMkLst>
        </pc:s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11" creationId="{6EB7BD14-09D7-4B9E-960A-485E9392B91E}"/>
          </ac:grpSpMkLst>
        </pc:gr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40" creationId="{FB22DFB9-9E68-48C6-9A8C-39A9742AE960}"/>
          </ac:grpSpMkLst>
        </pc:gr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47" creationId="{EFC27EBB-41B0-4F73-A87C-2C9B72F72844}"/>
          </ac:grpSpMkLst>
        </pc:gr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53" creationId="{4493B484-FAEE-4AF3-8BE4-F72484B74DDF}"/>
          </ac:grpSpMkLst>
        </pc:grp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4" creationId="{5AC5D9CA-DE59-40AA-8D4F-C352A6EF5817}"/>
          </ac:cxnSpMkLst>
        </pc:cxn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5" creationId="{07B41B60-AC69-4338-9C4B-8D8C18EB06AA}"/>
          </ac:cxnSpMkLst>
        </pc:cxn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6" creationId="{3B8A59B1-E2FE-47A4-9E34-05C09444D3E4}"/>
          </ac:cxnSpMkLst>
        </pc:cxn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9" creationId="{5798C81B-7975-420F-BFA1-335D6257785F}"/>
          </ac:cxnSpMkLst>
        </pc:cxnChg>
      </pc:sldChg>
      <pc:sldChg chg="del">
        <pc:chgData name="Scott Sewell" userId="de457e2e-e45e-424a-a509-131ccbd0ed4d" providerId="ADAL" clId="{FE0F40BA-D073-4ACB-BA94-E525C97CF50D}" dt="2022-12-16T23:29:39.318" v="16" actId="47"/>
        <pc:sldMkLst>
          <pc:docMk/>
          <pc:sldMk cId="409936478" sldId="2147469905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2703775187" sldId="2147469907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3799825251" sldId="2147469908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1671774031" sldId="2147469909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1422868443" sldId="2147469910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824492942" sldId="2147469911"/>
        </pc:sldMkLst>
      </pc:sldChg>
      <pc:sldChg chg="add">
        <pc:chgData name="Scott Sewell" userId="de457e2e-e45e-424a-a509-131ccbd0ed4d" providerId="ADAL" clId="{FE0F40BA-D073-4ACB-BA94-E525C97CF50D}" dt="2022-12-16T23:25:24.387" v="0" actId="2890"/>
        <pc:sldMkLst>
          <pc:docMk/>
          <pc:sldMk cId="293119739" sldId="2147469919"/>
        </pc:sldMkLst>
      </pc:sldChg>
      <pc:sldChg chg="addSp delSp modSp add mod addAnim delAnim modAnim">
        <pc:chgData name="Scott Sewell" userId="de457e2e-e45e-424a-a509-131ccbd0ed4d" providerId="ADAL" clId="{FE0F40BA-D073-4ACB-BA94-E525C97CF50D}" dt="2022-12-22T22:16:54.938" v="191" actId="478"/>
        <pc:sldMkLst>
          <pc:docMk/>
          <pc:sldMk cId="3693196637" sldId="2147469920"/>
        </pc:sldMkLst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3" creationId="{8680CFB6-754B-4782-9C09-8F680583EC6B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" creationId="{E304E939-1B40-467E-809F-B85C1ADFEB2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" creationId="{389C3B69-7629-4A70-B865-9399CEF439B5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6" creationId="{DF276706-9B2D-4000-98A5-1B20E9E75220}"/>
          </ac:spMkLst>
        </pc:spChg>
        <pc:spChg chg="del mod">
          <ac:chgData name="Scott Sewell" userId="de457e2e-e45e-424a-a509-131ccbd0ed4d" providerId="ADAL" clId="{FE0F40BA-D073-4ACB-BA94-E525C97CF50D}" dt="2022-12-21T15:44:47.569" v="35" actId="478"/>
          <ac:spMkLst>
            <pc:docMk/>
            <pc:sldMk cId="3693196637" sldId="2147469920"/>
            <ac:spMk id="7" creationId="{875C410B-356B-44FA-866E-FF2EACBD3BD5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8" creationId="{349CC5D9-3982-4638-8FD0-070F9755289F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9" creationId="{3FE4F8FD-5260-4362-AFEF-81AECCE699B8}"/>
          </ac:spMkLst>
        </pc:spChg>
        <pc:spChg chg="del mod">
          <ac:chgData name="Scott Sewell" userId="de457e2e-e45e-424a-a509-131ccbd0ed4d" providerId="ADAL" clId="{FE0F40BA-D073-4ACB-BA94-E525C97CF50D}" dt="2022-12-21T15:44:50.778" v="36" actId="478"/>
          <ac:spMkLst>
            <pc:docMk/>
            <pc:sldMk cId="3693196637" sldId="2147469920"/>
            <ac:spMk id="10" creationId="{E8282D4D-19D4-4790-A20D-C8707398EB80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2" creationId="{66A548DD-3FB1-4D9A-B2A5-0A65F4E5CC98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3" creationId="{8105FAE9-84F8-4AFE-A46D-F05A0B6C292B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4" creationId="{A45CD29E-2B44-43F9-9CB4-EC6A1FBD7486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5" creationId="{20A37BFB-C6F7-4E98-A18F-B005075085E0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6" creationId="{8D151D92-DEB6-4B5E-88E2-4EEB824493C1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7" creationId="{C57798CB-8A12-485A-BF26-FA16DF4BCC7C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8" creationId="{6A02EF6F-3513-473F-997A-E287BAEF4217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9" creationId="{A4926FF9-5424-449E-951E-3B06DDEECE0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0" creationId="{54097ABC-A384-48D4-8EC4-894366BAA90F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1" creationId="{805BD7DE-50B7-4AF9-9A2E-DCD0383BA378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2" creationId="{083D1152-AFB5-46D8-A910-F985742A7DE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3" creationId="{B20C6632-3F9A-4F89-829C-9C1D8C20A596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4" creationId="{AFA10845-299E-4DDF-9FE6-09D9216CEF9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5" creationId="{2223D9A5-4EBB-4953-BA7A-E83A0C717B72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6" creationId="{8C400416-0E3B-4E10-8844-96174E7EF3CD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7" creationId="{1D602419-BE09-4E2D-80D9-1F69B0978D5C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8" creationId="{8863A25A-1F03-4687-B946-165637908D28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9" creationId="{FFBC1683-B25F-4263-9CC5-EC4DEA5E5BE9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30" creationId="{A6169B39-2EC3-4D7B-B49E-ECF34786A901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31" creationId="{C6DBCA0F-1E51-46BD-9F49-A41E1EB0A8DD}"/>
          </ac:spMkLst>
        </pc:spChg>
        <pc:spChg chg="mod">
          <ac:chgData name="Scott Sewell" userId="de457e2e-e45e-424a-a509-131ccbd0ed4d" providerId="ADAL" clId="{FE0F40BA-D073-4ACB-BA94-E525C97CF50D}" dt="2022-12-21T16:50:53.637" v="172" actId="6549"/>
          <ac:spMkLst>
            <pc:docMk/>
            <pc:sldMk cId="3693196637" sldId="2147469920"/>
            <ac:spMk id="32" creationId="{1F0FC15B-C07E-4256-8D1A-4514D79770D9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1" creationId="{F1645350-B02C-4A6A-8B87-270C395F073F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2" creationId="{21801B8D-DA01-442C-9F3D-CEEFAC4881F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3" creationId="{5F16CA5C-3146-4BDC-A475-773C6165404B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4" creationId="{900333E3-22CF-42B3-ADEF-F56119AD4091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5" creationId="{8D0A535A-0825-4840-A29D-146F050CB4AC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6" creationId="{3BA28994-7D65-40F1-8727-9B2758792000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48" creationId="{C753F682-2A84-4AD6-8C5F-5C9D6F824CD6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49" creationId="{E552E2A2-246D-4D53-8CFD-8031D584AF8E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50" creationId="{0A7848B6-CDAC-4F72-8084-CE732CE7C383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51" creationId="{511C8CC2-AE21-4FC4-9779-2DC358E589B1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52" creationId="{DB21BB6C-38F3-498D-85C2-E1F0337DA7E9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4" creationId="{BDC0EFA0-0C6C-4A6F-8D99-6E737787776A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5" creationId="{67AEEFF5-567B-4C9E-8BC8-1A59D69E7832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6" creationId="{366FC9FD-DF75-4C3A-84BB-87923AE9D555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7" creationId="{56F940BB-8C72-4CE3-9F6C-43C139FDAD23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8" creationId="{02E0BF91-48C6-452A-997F-49D494D3657D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9" creationId="{91E32358-C2E9-41BD-940F-F5FA7E83DC25}"/>
          </ac:spMkLst>
        </pc:spChg>
        <pc:spChg chg="add del mod topLvl">
          <ac:chgData name="Scott Sewell" userId="de457e2e-e45e-424a-a509-131ccbd0ed4d" providerId="ADAL" clId="{FE0F40BA-D073-4ACB-BA94-E525C97CF50D}" dt="2022-12-22T22:16:54.938" v="191" actId="478"/>
          <ac:spMkLst>
            <pc:docMk/>
            <pc:sldMk cId="3693196637" sldId="2147469920"/>
            <ac:spMk id="60" creationId="{D11B606F-B655-466B-959E-C9D332D72CF4}"/>
          </ac:spMkLst>
        </pc:spChg>
        <pc:spChg chg="add del mod topLvl">
          <ac:chgData name="Scott Sewell" userId="de457e2e-e45e-424a-a509-131ccbd0ed4d" providerId="ADAL" clId="{FE0F40BA-D073-4ACB-BA94-E525C97CF50D}" dt="2022-12-22T22:16:54.936" v="190" actId="478"/>
          <ac:spMkLst>
            <pc:docMk/>
            <pc:sldMk cId="3693196637" sldId="2147469920"/>
            <ac:spMk id="61" creationId="{A2C3F763-87A1-4A70-A6B2-6A39FA05AF39}"/>
          </ac:spMkLst>
        </pc:spChg>
        <pc:spChg chg="add del mod topLvl">
          <ac:chgData name="Scott Sewell" userId="de457e2e-e45e-424a-a509-131ccbd0ed4d" providerId="ADAL" clId="{FE0F40BA-D073-4ACB-BA94-E525C97CF50D}" dt="2022-12-22T22:16:51.361" v="189" actId="478"/>
          <ac:spMkLst>
            <pc:docMk/>
            <pc:sldMk cId="3693196637" sldId="2147469920"/>
            <ac:spMk id="62" creationId="{4CCE08E6-5BA8-44E8-8B2F-197FF0CD86C3}"/>
          </ac:spMkLst>
        </pc:spChg>
        <pc:spChg chg="del mod">
          <ac:chgData name="Scott Sewell" userId="de457e2e-e45e-424a-a509-131ccbd0ed4d" providerId="ADAL" clId="{FE0F40BA-D073-4ACB-BA94-E525C97CF50D}" dt="2022-12-21T15:44:45.370" v="34" actId="478"/>
          <ac:spMkLst>
            <pc:docMk/>
            <pc:sldMk cId="3693196637" sldId="2147469920"/>
            <ac:spMk id="63" creationId="{DC20C106-7C83-4016-BE84-846AE1255CD1}"/>
          </ac:spMkLst>
        </pc:spChg>
        <pc:spChg chg="add del mod ord">
          <ac:chgData name="Scott Sewell" userId="de457e2e-e45e-424a-a509-131ccbd0ed4d" providerId="ADAL" clId="{FE0F40BA-D073-4ACB-BA94-E525C97CF50D}" dt="2022-12-22T22:16:48.164" v="188" actId="478"/>
          <ac:spMkLst>
            <pc:docMk/>
            <pc:sldMk cId="3693196637" sldId="2147469920"/>
            <ac:spMk id="77" creationId="{3F7FE78D-DCDB-6CAB-5461-9FF1A8C7EC6F}"/>
          </ac:spMkLst>
        </pc:spChg>
        <pc:grpChg chg="mod">
          <ac:chgData name="Scott Sewell" userId="de457e2e-e45e-424a-a509-131ccbd0ed4d" providerId="ADAL" clId="{FE0F40BA-D073-4ACB-BA94-E525C97CF50D}" dt="2022-12-21T15:47:36.327" v="103" actId="1037"/>
          <ac:grpSpMkLst>
            <pc:docMk/>
            <pc:sldMk cId="3693196637" sldId="2147469920"/>
            <ac:grpSpMk id="11" creationId="{6EB7BD14-09D7-4B9E-960A-485E9392B91E}"/>
          </ac:grpSpMkLst>
        </pc:grpChg>
        <pc:grpChg chg="mod">
          <ac:chgData name="Scott Sewell" userId="de457e2e-e45e-424a-a509-131ccbd0ed4d" providerId="ADAL" clId="{FE0F40BA-D073-4ACB-BA94-E525C97CF50D}" dt="2022-12-21T15:47:36.327" v="103" actId="1037"/>
          <ac:grpSpMkLst>
            <pc:docMk/>
            <pc:sldMk cId="3693196637" sldId="2147469920"/>
            <ac:grpSpMk id="40" creationId="{FB22DFB9-9E68-48C6-9A8C-39A9742AE960}"/>
          </ac:grpSpMkLst>
        </pc:grpChg>
        <pc:grpChg chg="del mod">
          <ac:chgData name="Scott Sewell" userId="de457e2e-e45e-424a-a509-131ccbd0ed4d" providerId="ADAL" clId="{FE0F40BA-D073-4ACB-BA94-E525C97CF50D}" dt="2022-12-21T15:44:50.778" v="36" actId="478"/>
          <ac:grpSpMkLst>
            <pc:docMk/>
            <pc:sldMk cId="3693196637" sldId="2147469920"/>
            <ac:grpSpMk id="47" creationId="{EFC27EBB-41B0-4F73-A87C-2C9B72F72844}"/>
          </ac:grpSpMkLst>
        </pc:grpChg>
        <pc:grpChg chg="mod">
          <ac:chgData name="Scott Sewell" userId="de457e2e-e45e-424a-a509-131ccbd0ed4d" providerId="ADAL" clId="{FE0F40BA-D073-4ACB-BA94-E525C97CF50D}" dt="2022-12-21T15:47:36.327" v="103" actId="1037"/>
          <ac:grpSpMkLst>
            <pc:docMk/>
            <pc:sldMk cId="3693196637" sldId="2147469920"/>
            <ac:grpSpMk id="53" creationId="{4493B484-FAEE-4AF3-8BE4-F72484B74DDF}"/>
          </ac:grpSpMkLst>
        </pc:grpChg>
        <pc:grpChg chg="add del mod ord">
          <ac:chgData name="Scott Sewell" userId="de457e2e-e45e-424a-a509-131ccbd0ed4d" providerId="ADAL" clId="{FE0F40BA-D073-4ACB-BA94-E525C97CF50D}" dt="2022-12-21T16:41:58.951" v="125" actId="165"/>
          <ac:grpSpMkLst>
            <pc:docMk/>
            <pc:sldMk cId="3693196637" sldId="2147469920"/>
            <ac:grpSpMk id="74" creationId="{8DF5E64B-3BEF-033E-D542-00520427CEE9}"/>
          </ac:grpSpMkLst>
        </pc:grpChg>
        <pc:picChg chg="add mod">
          <ac:chgData name="Scott Sewell" userId="de457e2e-e45e-424a-a509-131ccbd0ed4d" providerId="ADAL" clId="{FE0F40BA-D073-4ACB-BA94-E525C97CF50D}" dt="2022-12-21T16:43:21.426" v="126" actId="14861"/>
          <ac:picMkLst>
            <pc:docMk/>
            <pc:sldMk cId="3693196637" sldId="2147469920"/>
            <ac:picMk id="38" creationId="{FBCAC17A-707F-87E4-4D29-7D33D01CFA7A}"/>
          </ac:picMkLst>
        </pc:picChg>
        <pc:picChg chg="add mod">
          <ac:chgData name="Scott Sewell" userId="de457e2e-e45e-424a-a509-131ccbd0ed4d" providerId="ADAL" clId="{FE0F40BA-D073-4ACB-BA94-E525C97CF50D}" dt="2022-12-21T16:43:21.426" v="126" actId="14861"/>
          <ac:picMkLst>
            <pc:docMk/>
            <pc:sldMk cId="3693196637" sldId="2147469920"/>
            <ac:picMk id="65" creationId="{F545F7C8-D9E5-3EEC-7F5B-987244A39524}"/>
          </ac:picMkLst>
        </pc:picChg>
        <pc:cxnChg chg="mod">
          <ac:chgData name="Scott Sewell" userId="de457e2e-e45e-424a-a509-131ccbd0ed4d" providerId="ADAL" clId="{FE0F40BA-D073-4ACB-BA94-E525C97CF50D}" dt="2022-12-21T15:47:36.327" v="103" actId="1037"/>
          <ac:cxnSpMkLst>
            <pc:docMk/>
            <pc:sldMk cId="3693196637" sldId="2147469920"/>
            <ac:cxnSpMk id="34" creationId="{5AC5D9CA-DE59-40AA-8D4F-C352A6EF5817}"/>
          </ac:cxnSpMkLst>
        </pc:cxnChg>
        <pc:cxnChg chg="mod">
          <ac:chgData name="Scott Sewell" userId="de457e2e-e45e-424a-a509-131ccbd0ed4d" providerId="ADAL" clId="{FE0F40BA-D073-4ACB-BA94-E525C97CF50D}" dt="2022-12-21T15:47:36.327" v="103" actId="1037"/>
          <ac:cxnSpMkLst>
            <pc:docMk/>
            <pc:sldMk cId="3693196637" sldId="2147469920"/>
            <ac:cxnSpMk id="35" creationId="{07B41B60-AC69-4338-9C4B-8D8C18EB06AA}"/>
          </ac:cxnSpMkLst>
        </pc:cxnChg>
        <pc:cxnChg chg="mod">
          <ac:chgData name="Scott Sewell" userId="de457e2e-e45e-424a-a509-131ccbd0ed4d" providerId="ADAL" clId="{FE0F40BA-D073-4ACB-BA94-E525C97CF50D}" dt="2022-12-21T15:48:20.505" v="120" actId="14100"/>
          <ac:cxnSpMkLst>
            <pc:docMk/>
            <pc:sldMk cId="3693196637" sldId="2147469920"/>
            <ac:cxnSpMk id="36" creationId="{3B8A59B1-E2FE-47A4-9E34-05C09444D3E4}"/>
          </ac:cxnSpMkLst>
        </pc:cxnChg>
        <pc:cxnChg chg="mod">
          <ac:chgData name="Scott Sewell" userId="de457e2e-e45e-424a-a509-131ccbd0ed4d" providerId="ADAL" clId="{FE0F40BA-D073-4ACB-BA94-E525C97CF50D}" dt="2022-12-21T15:47:36.327" v="103" actId="1037"/>
          <ac:cxnSpMkLst>
            <pc:docMk/>
            <pc:sldMk cId="3693196637" sldId="2147469920"/>
            <ac:cxnSpMk id="39" creationId="{5798C81B-7975-420F-BFA1-335D6257785F}"/>
          </ac:cxnSpMkLst>
        </pc:cxnChg>
        <pc:cxnChg chg="add mod">
          <ac:chgData name="Scott Sewell" userId="de457e2e-e45e-424a-a509-131ccbd0ed4d" providerId="ADAL" clId="{FE0F40BA-D073-4ACB-BA94-E525C97CF50D}" dt="2022-12-21T15:48:27.514" v="121" actId="14100"/>
          <ac:cxnSpMkLst>
            <pc:docMk/>
            <pc:sldMk cId="3693196637" sldId="2147469920"/>
            <ac:cxnSpMk id="66" creationId="{8815E99E-D0E9-5B33-A335-9F1DA8C8A808}"/>
          </ac:cxnSpMkLst>
        </pc:cxnChg>
      </pc:sldChg>
    </pc:docChg>
  </pc:docChgLst>
  <pc:docChgLst>
    <pc:chgData name="Scott Sewell" userId="de457e2e-e45e-424a-a509-131ccbd0ed4d" providerId="ADAL" clId="{3B972CBD-1CF7-4985-B65D-BF3B3668E811}"/>
    <pc:docChg chg="undo redo custSel addSld delSld modSld sldOrd modSection">
      <pc:chgData name="Scott Sewell" userId="de457e2e-e45e-424a-a509-131ccbd0ed4d" providerId="ADAL" clId="{3B972CBD-1CF7-4985-B65D-BF3B3668E811}" dt="2022-11-14T15:32:22.572" v="122" actId="167"/>
      <pc:docMkLst>
        <pc:docMk/>
      </pc:docMkLst>
      <pc:sldChg chg="add setBg">
        <pc:chgData name="Scott Sewell" userId="de457e2e-e45e-424a-a509-131ccbd0ed4d" providerId="ADAL" clId="{3B972CBD-1CF7-4985-B65D-BF3B3668E811}" dt="2022-11-11T18:34:30.223" v="2"/>
        <pc:sldMkLst>
          <pc:docMk/>
          <pc:sldMk cId="587025235" sldId="2076138252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4128077251" sldId="2076138329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621457808" sldId="2076138330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4259596856" sldId="2076138331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1242867252" sldId="2141411117"/>
        </pc:sldMkLst>
      </pc:sldChg>
      <pc:sldChg chg="ord">
        <pc:chgData name="Scott Sewell" userId="de457e2e-e45e-424a-a509-131ccbd0ed4d" providerId="ADAL" clId="{3B972CBD-1CF7-4985-B65D-BF3B3668E811}" dt="2022-11-11T18:35:00.392" v="5"/>
        <pc:sldMkLst>
          <pc:docMk/>
          <pc:sldMk cId="2550538194" sldId="2147469880"/>
        </pc:sldMkLst>
      </pc:sldChg>
      <pc:sldChg chg="addSp delSp modSp mod">
        <pc:chgData name="Scott Sewell" userId="de457e2e-e45e-424a-a509-131ccbd0ed4d" providerId="ADAL" clId="{3B972CBD-1CF7-4985-B65D-BF3B3668E811}" dt="2022-11-14T15:21:01.110" v="35" actId="1076"/>
        <pc:sldMkLst>
          <pc:docMk/>
          <pc:sldMk cId="359008083" sldId="2147469888"/>
        </pc:sldMkLst>
        <pc:spChg chg="add del mod">
          <ac:chgData name="Scott Sewell" userId="de457e2e-e45e-424a-a509-131ccbd0ed4d" providerId="ADAL" clId="{3B972CBD-1CF7-4985-B65D-BF3B3668E811}" dt="2022-11-14T15:15:54.363" v="12" actId="22"/>
          <ac:spMkLst>
            <pc:docMk/>
            <pc:sldMk cId="359008083" sldId="2147469888"/>
            <ac:spMk id="5" creationId="{B1D0D202-1CA9-7480-EB69-5C5A4463F9B6}"/>
          </ac:spMkLst>
        </pc:spChg>
        <pc:spChg chg="add del mod">
          <ac:chgData name="Scott Sewell" userId="de457e2e-e45e-424a-a509-131ccbd0ed4d" providerId="ADAL" clId="{3B972CBD-1CF7-4985-B65D-BF3B3668E811}" dt="2022-11-14T15:17:03.802" v="15" actId="22"/>
          <ac:spMkLst>
            <pc:docMk/>
            <pc:sldMk cId="359008083" sldId="2147469888"/>
            <ac:spMk id="10" creationId="{EDD5D8C3-8DED-1331-8B32-1D845472CD4F}"/>
          </ac:spMkLst>
        </pc:spChg>
        <pc:picChg chg="del">
          <ac:chgData name="Scott Sewell" userId="de457e2e-e45e-424a-a509-131ccbd0ed4d" providerId="ADAL" clId="{3B972CBD-1CF7-4985-B65D-BF3B3668E811}" dt="2022-11-14T15:15:50.174" v="11" actId="478"/>
          <ac:picMkLst>
            <pc:docMk/>
            <pc:sldMk cId="359008083" sldId="2147469888"/>
            <ac:picMk id="6" creationId="{7C74B04D-3B3A-46A9-87EF-E06C4B1B5E1E}"/>
          </ac:picMkLst>
        </pc:picChg>
        <pc:picChg chg="add del mod ord">
          <ac:chgData name="Scott Sewell" userId="de457e2e-e45e-424a-a509-131ccbd0ed4d" providerId="ADAL" clId="{3B972CBD-1CF7-4985-B65D-BF3B3668E811}" dt="2022-11-14T15:17:01.144" v="14" actId="478"/>
          <ac:picMkLst>
            <pc:docMk/>
            <pc:sldMk cId="359008083" sldId="2147469888"/>
            <ac:picMk id="8" creationId="{05F8ACFC-0399-67F8-B663-5CF74FBFFA1A}"/>
          </ac:picMkLst>
        </pc:picChg>
        <pc:picChg chg="add mod ord">
          <ac:chgData name="Scott Sewell" userId="de457e2e-e45e-424a-a509-131ccbd0ed4d" providerId="ADAL" clId="{3B972CBD-1CF7-4985-B65D-BF3B3668E811}" dt="2022-11-14T15:21:01.110" v="35" actId="1076"/>
          <ac:picMkLst>
            <pc:docMk/>
            <pc:sldMk cId="359008083" sldId="2147469888"/>
            <ac:picMk id="12" creationId="{BDE0485F-B58D-EFB1-82B1-966943AD23D4}"/>
          </ac:picMkLst>
        </pc:picChg>
      </pc:sldChg>
      <pc:sldChg chg="addSp delSp modSp mod">
        <pc:chgData name="Scott Sewell" userId="de457e2e-e45e-424a-a509-131ccbd0ed4d" providerId="ADAL" clId="{3B972CBD-1CF7-4985-B65D-BF3B3668E811}" dt="2022-11-14T15:20:26.439" v="33" actId="1036"/>
        <pc:sldMkLst>
          <pc:docMk/>
          <pc:sldMk cId="1930749852" sldId="2147469889"/>
        </pc:sldMkLst>
        <pc:spChg chg="add del mod">
          <ac:chgData name="Scott Sewell" userId="de457e2e-e45e-424a-a509-131ccbd0ed4d" providerId="ADAL" clId="{3B972CBD-1CF7-4985-B65D-BF3B3668E811}" dt="2022-11-14T15:18:24.297" v="20" actId="22"/>
          <ac:spMkLst>
            <pc:docMk/>
            <pc:sldMk cId="1930749852" sldId="2147469889"/>
            <ac:spMk id="5" creationId="{5EA7516D-CD94-7557-84B7-E8A79C0D08CB}"/>
          </ac:spMkLst>
        </pc:spChg>
        <pc:picChg chg="del">
          <ac:chgData name="Scott Sewell" userId="de457e2e-e45e-424a-a509-131ccbd0ed4d" providerId="ADAL" clId="{3B972CBD-1CF7-4985-B65D-BF3B3668E811}" dt="2022-11-14T15:18:21.885" v="19" actId="478"/>
          <ac:picMkLst>
            <pc:docMk/>
            <pc:sldMk cId="1930749852" sldId="2147469889"/>
            <ac:picMk id="6" creationId="{4DA43F24-883B-41B7-BADB-F7B4890157C2}"/>
          </ac:picMkLst>
        </pc:picChg>
        <pc:picChg chg="add mod ord">
          <ac:chgData name="Scott Sewell" userId="de457e2e-e45e-424a-a509-131ccbd0ed4d" providerId="ADAL" clId="{3B972CBD-1CF7-4985-B65D-BF3B3668E811}" dt="2022-11-14T15:20:26.439" v="33" actId="1036"/>
          <ac:picMkLst>
            <pc:docMk/>
            <pc:sldMk cId="1930749852" sldId="2147469889"/>
            <ac:picMk id="8" creationId="{01CF28F1-E949-424C-6DFA-9A8291FC7683}"/>
          </ac:picMkLst>
        </pc:picChg>
      </pc:sldChg>
      <pc:sldChg chg="modSp mod">
        <pc:chgData name="Scott Sewell" userId="de457e2e-e45e-424a-a509-131ccbd0ed4d" providerId="ADAL" clId="{3B972CBD-1CF7-4985-B65D-BF3B3668E811}" dt="2022-11-11T18:41:51.355" v="10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3B972CBD-1CF7-4985-B65D-BF3B3668E811}" dt="2022-11-11T18:41:51.355" v="10" actId="20577"/>
          <ac:spMkLst>
            <pc:docMk/>
            <pc:sldMk cId="708940956" sldId="2147469891"/>
            <ac:spMk id="4" creationId="{1E2D98B1-DE12-4753-9E52-79A12E7B6353}"/>
          </ac:spMkLst>
        </pc:spChg>
        <pc:spChg chg="mod">
          <ac:chgData name="Scott Sewell" userId="de457e2e-e45e-424a-a509-131ccbd0ed4d" providerId="ADAL" clId="{3B972CBD-1CF7-4985-B65D-BF3B3668E811}" dt="2022-10-05T19:04:34.122" v="1" actId="207"/>
          <ac:spMkLst>
            <pc:docMk/>
            <pc:sldMk cId="708940956" sldId="2147469891"/>
            <ac:spMk id="39" creationId="{FA1AFEF8-41A2-41ED-AD43-0C447899DB6E}"/>
          </ac:spMkLst>
        </pc:spChg>
      </pc:sldChg>
      <pc:sldChg chg="addSp delSp modSp mod">
        <pc:chgData name="Scott Sewell" userId="de457e2e-e45e-424a-a509-131ccbd0ed4d" providerId="ADAL" clId="{3B972CBD-1CF7-4985-B65D-BF3B3668E811}" dt="2022-11-14T15:32:22.572" v="122" actId="167"/>
        <pc:sldMkLst>
          <pc:docMk/>
          <pc:sldMk cId="2563812821" sldId="2147469900"/>
        </pc:sldMkLst>
        <pc:spChg chg="add del mod">
          <ac:chgData name="Scott Sewell" userId="de457e2e-e45e-424a-a509-131ccbd0ed4d" providerId="ADAL" clId="{3B972CBD-1CF7-4985-B65D-BF3B3668E811}" dt="2022-11-14T15:26:45.406" v="117" actId="478"/>
          <ac:spMkLst>
            <pc:docMk/>
            <pc:sldMk cId="2563812821" sldId="2147469900"/>
            <ac:spMk id="5" creationId="{AE598270-B321-1B4E-7131-2300944A2C81}"/>
          </ac:spMkLst>
        </pc:spChg>
        <pc:spChg chg="mod">
          <ac:chgData name="Scott Sewell" userId="de457e2e-e45e-424a-a509-131ccbd0ed4d" providerId="ADAL" clId="{3B972CBD-1CF7-4985-B65D-BF3B3668E811}" dt="2022-11-11T18:41:30.267" v="8" actId="20577"/>
          <ac:spMkLst>
            <pc:docMk/>
            <pc:sldMk cId="2563812821" sldId="2147469900"/>
            <ac:spMk id="34" creationId="{C760FA40-6501-42A0-9738-E7A86B82C19C}"/>
          </ac:spMkLst>
        </pc:spChg>
        <pc:spChg chg="mod">
          <ac:chgData name="Scott Sewell" userId="de457e2e-e45e-424a-a509-131ccbd0ed4d" providerId="ADAL" clId="{3B972CBD-1CF7-4985-B65D-BF3B3668E811}" dt="2022-10-05T19:04:23.252" v="0" actId="207"/>
          <ac:spMkLst>
            <pc:docMk/>
            <pc:sldMk cId="2563812821" sldId="2147469900"/>
            <ac:spMk id="36" creationId="{AF1B5D90-9F91-4A47-A8E7-00CC7E046B7E}"/>
          </ac:spMkLst>
        </pc:spChg>
        <pc:graphicFrameChg chg="del mod">
          <ac:chgData name="Scott Sewell" userId="de457e2e-e45e-424a-a509-131ccbd0ed4d" providerId="ADAL" clId="{3B972CBD-1CF7-4985-B65D-BF3B3668E811}" dt="2022-11-14T15:26:39.689" v="116" actId="478"/>
          <ac:graphicFrameMkLst>
            <pc:docMk/>
            <pc:sldMk cId="2563812821" sldId="2147469900"/>
            <ac:graphicFrameMk id="4" creationId="{82B7067D-9DC1-4F22-863C-7B6ED1DA07FF}"/>
          </ac:graphicFrameMkLst>
        </pc:graphicFrameChg>
        <pc:graphicFrameChg chg="add mod ord">
          <ac:chgData name="Scott Sewell" userId="de457e2e-e45e-424a-a509-131ccbd0ed4d" providerId="ADAL" clId="{3B972CBD-1CF7-4985-B65D-BF3B3668E811}" dt="2022-11-14T15:32:22.572" v="122" actId="167"/>
          <ac:graphicFrameMkLst>
            <pc:docMk/>
            <pc:sldMk cId="2563812821" sldId="2147469900"/>
            <ac:graphicFrameMk id="6" creationId="{1E9236AA-FA04-60F2-21DF-905C1DBD9A35}"/>
          </ac:graphicFrameMkLst>
        </pc:graphicFrameChg>
      </pc:sldChg>
      <pc:sldChg chg="del">
        <pc:chgData name="Scott Sewell" userId="de457e2e-e45e-424a-a509-131ccbd0ed4d" providerId="ADAL" clId="{3B972CBD-1CF7-4985-B65D-BF3B3668E811}" dt="2022-11-11T18:34:32.796" v="3" actId="47"/>
        <pc:sldMkLst>
          <pc:docMk/>
          <pc:sldMk cId="883272442" sldId="2147469901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990886729" sldId="2147469902"/>
        </pc:sldMkLst>
      </pc:sldChg>
      <pc:sldChg chg="modSp mod">
        <pc:chgData name="Scott Sewell" userId="de457e2e-e45e-424a-a509-131ccbd0ed4d" providerId="ADAL" clId="{3B972CBD-1CF7-4985-B65D-BF3B3668E811}" dt="2022-11-14T15:26:31.633" v="115" actId="20577"/>
        <pc:sldMkLst>
          <pc:docMk/>
          <pc:sldMk cId="2513403112" sldId="2147469903"/>
        </pc:sldMkLst>
        <pc:spChg chg="mod">
          <ac:chgData name="Scott Sewell" userId="de457e2e-e45e-424a-a509-131ccbd0ed4d" providerId="ADAL" clId="{3B972CBD-1CF7-4985-B65D-BF3B3668E811}" dt="2022-11-14T15:26:31.633" v="115" actId="20577"/>
          <ac:spMkLst>
            <pc:docMk/>
            <pc:sldMk cId="2513403112" sldId="2147469903"/>
            <ac:spMk id="2" creationId="{E7DDCB5F-D107-430F-807E-B4E95970111A}"/>
          </ac:spMkLst>
        </pc:spChg>
      </pc:sldChg>
      <pc:sldChg chg="add setBg">
        <pc:chgData name="Scott Sewell" userId="de457e2e-e45e-424a-a509-131ccbd0ed4d" providerId="ADAL" clId="{3B972CBD-1CF7-4985-B65D-BF3B3668E811}" dt="2022-11-11T18:35:27.791" v="6"/>
        <pc:sldMkLst>
          <pc:docMk/>
          <pc:sldMk cId="1921466711" sldId="2147469918"/>
        </pc:sldMkLst>
      </pc:sldChg>
    </pc:docChg>
  </pc:docChgLst>
  <pc:docChgLst>
    <pc:chgData name="Scott Sewell" userId="de457e2e-e45e-424a-a509-131ccbd0ed4d" providerId="ADAL" clId="{5E20C29F-6595-482C-9173-2224A0B4A1C6}"/>
    <pc:docChg chg="undo redo custSel addSld modSld sldOrd modSection modShowInfo">
      <pc:chgData name="Scott Sewell" userId="de457e2e-e45e-424a-a509-131ccbd0ed4d" providerId="ADAL" clId="{5E20C29F-6595-482C-9173-2224A0B4A1C6}" dt="2022-08-23T22:13:00.507" v="898"/>
      <pc:docMkLst>
        <pc:docMk/>
      </pc:docMkLst>
      <pc:sldChg chg="modSp mod">
        <pc:chgData name="Scott Sewell" userId="de457e2e-e45e-424a-a509-131ccbd0ed4d" providerId="ADAL" clId="{5E20C29F-6595-482C-9173-2224A0B4A1C6}" dt="2022-08-03T21:13:26.489" v="19" actId="403"/>
        <pc:sldMkLst>
          <pc:docMk/>
          <pc:sldMk cId="4259596856" sldId="2076138331"/>
        </pc:sldMkLst>
        <pc:spChg chg="mod">
          <ac:chgData name="Scott Sewell" userId="de457e2e-e45e-424a-a509-131ccbd0ed4d" providerId="ADAL" clId="{5E20C29F-6595-482C-9173-2224A0B4A1C6}" dt="2022-08-03T21:13:26.489" v="19" actId="403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5E20C29F-6595-482C-9173-2224A0B4A1C6}" dt="2022-08-03T21:13:02.118" v="14" actId="14100"/>
          <ac:spMkLst>
            <pc:docMk/>
            <pc:sldMk cId="4259596856" sldId="2076138331"/>
            <ac:spMk id="18" creationId="{411CED19-A50C-40C9-B18F-081C3B7E992B}"/>
          </ac:spMkLst>
        </pc:spChg>
      </pc:sldChg>
      <pc:sldChg chg="addSp delSp modSp mod">
        <pc:chgData name="Scott Sewell" userId="de457e2e-e45e-424a-a509-131ccbd0ed4d" providerId="ADAL" clId="{5E20C29F-6595-482C-9173-2224A0B4A1C6}" dt="2022-08-03T21:19:10.697" v="37" actId="1076"/>
        <pc:sldMkLst>
          <pc:docMk/>
          <pc:sldMk cId="1242867252" sldId="2141411117"/>
        </pc:sldMkLst>
        <pc:spChg chg="mod">
          <ac:chgData name="Scott Sewell" userId="de457e2e-e45e-424a-a509-131ccbd0ed4d" providerId="ADAL" clId="{5E20C29F-6595-482C-9173-2224A0B4A1C6}" dt="2022-08-03T21:19:10.697" v="37" actId="1076"/>
          <ac:spMkLst>
            <pc:docMk/>
            <pc:sldMk cId="1242867252" sldId="2141411117"/>
            <ac:spMk id="9" creationId="{4098094A-42DF-D87D-88AF-C49D9A9431AD}"/>
          </ac:spMkLst>
        </pc:spChg>
        <pc:picChg chg="add mod">
          <ac:chgData name="Scott Sewell" userId="de457e2e-e45e-424a-a509-131ccbd0ed4d" providerId="ADAL" clId="{5E20C29F-6595-482C-9173-2224A0B4A1C6}" dt="2022-08-03T21:18:18.671" v="30" actId="1076"/>
          <ac:picMkLst>
            <pc:docMk/>
            <pc:sldMk cId="1242867252" sldId="2141411117"/>
            <ac:picMk id="5" creationId="{A5BFE5E2-346A-61F9-CCD8-1ABEB7F56E24}"/>
          </ac:picMkLst>
        </pc:picChg>
        <pc:picChg chg="mod modCrop">
          <ac:chgData name="Scott Sewell" userId="de457e2e-e45e-424a-a509-131ccbd0ed4d" providerId="ADAL" clId="{5E20C29F-6595-482C-9173-2224A0B4A1C6}" dt="2022-08-03T21:19:02.474" v="36" actId="1076"/>
          <ac:picMkLst>
            <pc:docMk/>
            <pc:sldMk cId="1242867252" sldId="2141411117"/>
            <ac:picMk id="7" creationId="{3FE4EF67-FAB5-FE09-0924-E592C9291EDD}"/>
          </ac:picMkLst>
        </pc:picChg>
        <pc:picChg chg="mod">
          <ac:chgData name="Scott Sewell" userId="de457e2e-e45e-424a-a509-131ccbd0ed4d" providerId="ADAL" clId="{5E20C29F-6595-482C-9173-2224A0B4A1C6}" dt="2022-08-03T21:13:45.652" v="21" actId="14100"/>
          <ac:picMkLst>
            <pc:docMk/>
            <pc:sldMk cId="1242867252" sldId="2141411117"/>
            <ac:picMk id="11" creationId="{B600F255-96DF-B96A-D784-4D64F039B86D}"/>
          </ac:picMkLst>
        </pc:picChg>
        <pc:picChg chg="del">
          <ac:chgData name="Scott Sewell" userId="de457e2e-e45e-424a-a509-131ccbd0ed4d" providerId="ADAL" clId="{5E20C29F-6595-482C-9173-2224A0B4A1C6}" dt="2022-08-03T21:18:07.349" v="27" actId="478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mod">
        <pc:chgData name="Scott Sewell" userId="de457e2e-e45e-424a-a509-131ccbd0ed4d" providerId="ADAL" clId="{5E20C29F-6595-482C-9173-2224A0B4A1C6}" dt="2022-08-03T21:05:10.557" v="5" actId="404"/>
        <pc:sldMkLst>
          <pc:docMk/>
          <pc:sldMk cId="2550538194" sldId="2147469880"/>
        </pc:sldMkLst>
        <pc:spChg chg="mod">
          <ac:chgData name="Scott Sewell" userId="de457e2e-e45e-424a-a509-131ccbd0ed4d" providerId="ADAL" clId="{5E20C29F-6595-482C-9173-2224A0B4A1C6}" dt="2022-08-03T21:05:10.557" v="5" actId="404"/>
          <ac:spMkLst>
            <pc:docMk/>
            <pc:sldMk cId="2550538194" sldId="2147469880"/>
            <ac:spMk id="2" creationId="{BD8FE4AE-BCA3-40AB-965B-B0E06B3A04A0}"/>
          </ac:spMkLst>
        </pc:spChg>
      </pc:sldChg>
      <pc:sldChg chg="modSp mod">
        <pc:chgData name="Scott Sewell" userId="de457e2e-e45e-424a-a509-131ccbd0ed4d" providerId="ADAL" clId="{5E20C29F-6595-482C-9173-2224A0B4A1C6}" dt="2022-08-23T22:01:35.334" v="857" actId="403"/>
        <pc:sldMkLst>
          <pc:docMk/>
          <pc:sldMk cId="1556488325" sldId="2147469886"/>
        </pc:sldMkLst>
        <pc:spChg chg="mod">
          <ac:chgData name="Scott Sewell" userId="de457e2e-e45e-424a-a509-131ccbd0ed4d" providerId="ADAL" clId="{5E20C29F-6595-482C-9173-2224A0B4A1C6}" dt="2022-08-23T22:01:35.334" v="857" actId="403"/>
          <ac:spMkLst>
            <pc:docMk/>
            <pc:sldMk cId="1556488325" sldId="2147469886"/>
            <ac:spMk id="5" creationId="{7B5CC695-0EFF-42B9-8E41-69569F6D92C3}"/>
          </ac:spMkLst>
        </pc:spChg>
      </pc:sldChg>
      <pc:sldChg chg="modSp mod">
        <pc:chgData name="Scott Sewell" userId="de457e2e-e45e-424a-a509-131ccbd0ed4d" providerId="ADAL" clId="{5E20C29F-6595-482C-9173-2224A0B4A1C6}" dt="2022-08-03T21:04:40.925" v="1" actId="14100"/>
        <pc:sldMkLst>
          <pc:docMk/>
          <pc:sldMk cId="2373180627" sldId="2147469887"/>
        </pc:sldMkLst>
        <pc:spChg chg="mod">
          <ac:chgData name="Scott Sewell" userId="de457e2e-e45e-424a-a509-131ccbd0ed4d" providerId="ADAL" clId="{5E20C29F-6595-482C-9173-2224A0B4A1C6}" dt="2022-08-03T21:04:40.925" v="1" actId="14100"/>
          <ac:spMkLst>
            <pc:docMk/>
            <pc:sldMk cId="2373180627" sldId="2147469887"/>
            <ac:spMk id="4" creationId="{3DA98073-778D-42F6-AFDE-E7F9396810F1}"/>
          </ac:spMkLst>
        </pc:spChg>
      </pc:sldChg>
      <pc:sldChg chg="delSp modSp mod modClrScheme chgLayout">
        <pc:chgData name="Scott Sewell" userId="de457e2e-e45e-424a-a509-131ccbd0ed4d" providerId="ADAL" clId="{5E20C29F-6595-482C-9173-2224A0B4A1C6}" dt="2022-08-23T22:00:11.999" v="854" actId="700"/>
        <pc:sldMkLst>
          <pc:docMk/>
          <pc:sldMk cId="702063670" sldId="2147469890"/>
        </pc:sldMkLst>
        <pc:spChg chg="mod ord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2" creationId="{4237E81A-4AB6-4431-950D-8DE731A1667E}"/>
          </ac:spMkLst>
        </pc:spChg>
        <pc:spChg chg="del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4" creationId="{F18BABF0-DE85-4EA6-B040-7DFCCACFD69E}"/>
          </ac:spMkLst>
        </pc:spChg>
        <pc:picChg chg="mod ord">
          <ac:chgData name="Scott Sewell" userId="de457e2e-e45e-424a-a509-131ccbd0ed4d" providerId="ADAL" clId="{5E20C29F-6595-482C-9173-2224A0B4A1C6}" dt="2022-08-23T22:00:11.999" v="854" actId="700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mod">
        <pc:chgData name="Scott Sewell" userId="de457e2e-e45e-424a-a509-131ccbd0ed4d" providerId="ADAL" clId="{5E20C29F-6595-482C-9173-2224A0B4A1C6}" dt="2022-08-03T21:12:23.634" v="12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5E20C29F-6595-482C-9173-2224A0B4A1C6}" dt="2022-08-03T21:12:23.634" v="12" actId="20577"/>
          <ac:spMkLst>
            <pc:docMk/>
            <pc:sldMk cId="708940956" sldId="2147469891"/>
            <ac:spMk id="4" creationId="{1E2D98B1-DE12-4753-9E52-79A12E7B6353}"/>
          </ac:spMkLst>
        </pc:spChg>
      </pc:sldChg>
      <pc:sldChg chg="modSp mod">
        <pc:chgData name="Scott Sewell" userId="de457e2e-e45e-424a-a509-131ccbd0ed4d" providerId="ADAL" clId="{5E20C29F-6595-482C-9173-2224A0B4A1C6}" dt="2022-08-03T21:07:10.561" v="11" actId="255"/>
        <pc:sldMkLst>
          <pc:docMk/>
          <pc:sldMk cId="4037742661" sldId="2147469897"/>
        </pc:sldMkLst>
        <pc:spChg chg="mod">
          <ac:chgData name="Scott Sewell" userId="de457e2e-e45e-424a-a509-131ccbd0ed4d" providerId="ADAL" clId="{5E20C29F-6595-482C-9173-2224A0B4A1C6}" dt="2022-08-03T21:07:10.561" v="11" actId="255"/>
          <ac:spMkLst>
            <pc:docMk/>
            <pc:sldMk cId="4037742661" sldId="2147469897"/>
            <ac:spMk id="18" creationId="{67A30799-23F7-4BF7-88D9-04139F2511F7}"/>
          </ac:spMkLst>
        </pc:spChg>
      </pc:sldChg>
      <pc:sldChg chg="modSp mod">
        <pc:chgData name="Scott Sewell" userId="de457e2e-e45e-424a-a509-131ccbd0ed4d" providerId="ADAL" clId="{5E20C29F-6595-482C-9173-2224A0B4A1C6}" dt="2022-08-03T21:06:58.694" v="10" actId="27636"/>
        <pc:sldMkLst>
          <pc:docMk/>
          <pc:sldMk cId="11428878" sldId="2147469898"/>
        </pc:sldMkLst>
        <pc:spChg chg="mod">
          <ac:chgData name="Scott Sewell" userId="de457e2e-e45e-424a-a509-131ccbd0ed4d" providerId="ADAL" clId="{5E20C29F-6595-482C-9173-2224A0B4A1C6}" dt="2022-08-03T21:05:34.582" v="8" actId="27636"/>
          <ac:spMkLst>
            <pc:docMk/>
            <pc:sldMk cId="11428878" sldId="2147469898"/>
            <ac:spMk id="2" creationId="{9F46122A-50F4-48F0-BA19-9D734521D54A}"/>
          </ac:spMkLst>
        </pc:spChg>
        <pc:spChg chg="mod">
          <ac:chgData name="Scott Sewell" userId="de457e2e-e45e-424a-a509-131ccbd0ed4d" providerId="ADAL" clId="{5E20C29F-6595-482C-9173-2224A0B4A1C6}" dt="2022-08-03T21:06:58.694" v="10" actId="27636"/>
          <ac:spMkLst>
            <pc:docMk/>
            <pc:sldMk cId="11428878" sldId="2147469898"/>
            <ac:spMk id="4" creationId="{46F88DD4-D642-4ABC-8B23-6CB26A9281C8}"/>
          </ac:spMkLst>
        </pc:spChg>
      </pc:sldChg>
      <pc:sldChg chg="addSp delSp modSp mod chgLayout">
        <pc:chgData name="Scott Sewell" userId="de457e2e-e45e-424a-a509-131ccbd0ed4d" providerId="ADAL" clId="{5E20C29F-6595-482C-9173-2224A0B4A1C6}" dt="2022-08-23T21:59:32.133" v="853" actId="20577"/>
        <pc:sldMkLst>
          <pc:docMk/>
          <pc:sldMk cId="4250387521" sldId="2147469899"/>
        </pc:sldMkLst>
        <pc:spChg chg="mod ord">
          <ac:chgData name="Scott Sewell" userId="de457e2e-e45e-424a-a509-131ccbd0ed4d" providerId="ADAL" clId="{5E20C29F-6595-482C-9173-2224A0B4A1C6}" dt="2022-08-23T21:59:32.133" v="853" actId="20577"/>
          <ac:spMkLst>
            <pc:docMk/>
            <pc:sldMk cId="4250387521" sldId="2147469899"/>
            <ac:spMk id="2" creationId="{F3E1D2CF-6007-4417-AB2D-98A869E5A12B}"/>
          </ac:spMkLst>
        </pc:spChg>
        <pc:spChg chg="add del mod ord">
          <ac:chgData name="Scott Sewell" userId="de457e2e-e45e-424a-a509-131ccbd0ed4d" providerId="ADAL" clId="{5E20C29F-6595-482C-9173-2224A0B4A1C6}" dt="2022-08-23T21:59:22.102" v="851" actId="478"/>
          <ac:spMkLst>
            <pc:docMk/>
            <pc:sldMk cId="4250387521" sldId="2147469899"/>
            <ac:spMk id="3" creationId="{4F499C2A-0025-A233-9643-216B9118241F}"/>
          </ac:spMkLst>
        </pc:spChg>
      </pc:sldChg>
      <pc:sldChg chg="modSp mod">
        <pc:chgData name="Scott Sewell" userId="de457e2e-e45e-424a-a509-131ccbd0ed4d" providerId="ADAL" clId="{5E20C29F-6595-482C-9173-2224A0B4A1C6}" dt="2022-08-23T21:58:57.083" v="847" actId="120"/>
        <pc:sldMkLst>
          <pc:docMk/>
          <pc:sldMk cId="2563812821" sldId="2147469900"/>
        </pc:sldMkLst>
        <pc:spChg chg="mod">
          <ac:chgData name="Scott Sewell" userId="de457e2e-e45e-424a-a509-131ccbd0ed4d" providerId="ADAL" clId="{5E20C29F-6595-482C-9173-2224A0B4A1C6}" dt="2022-08-23T21:58:57.083" v="847" actId="120"/>
          <ac:spMkLst>
            <pc:docMk/>
            <pc:sldMk cId="2563812821" sldId="2147469900"/>
            <ac:spMk id="2" creationId="{144A47B1-B891-42BC-8F39-7F101150A9FD}"/>
          </ac:spMkLst>
        </pc:spChg>
      </pc:sldChg>
      <pc:sldChg chg="delSp modTransition">
        <pc:chgData name="Scott Sewell" userId="de457e2e-e45e-424a-a509-131ccbd0ed4d" providerId="ADAL" clId="{5E20C29F-6595-482C-9173-2224A0B4A1C6}" dt="2022-08-23T22:02:39.124" v="861"/>
        <pc:sldMkLst>
          <pc:docMk/>
          <pc:sldMk cId="883272442" sldId="2147469901"/>
        </pc:sldMkLst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9" creationId="{8E542AD8-7919-139F-4DCC-7DDDDC4AAE4D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0" creationId="{F1937486-FB8F-4DDC-635E-3AC82A160C86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1" creationId="{AABD57AB-475E-D44A-086F-A0EA726F9E6B}"/>
          </ac:spMkLst>
        </pc:s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2" creationId="{7C4783A1-AFB2-DCBB-7C3D-523BCABACCC6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9" creationId="{BE5F3CCB-E402-2AE6-B471-EA2B4D1E80A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26" creationId="{B032BFAA-64DB-6EC2-0125-EA9CC31F4E4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35" creationId="{1353F641-C0C5-6834-89A8-756D9AD7DE43}"/>
          </ac:grpSpMkLst>
        </pc:grp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2" creationId="{6C12D86F-0E25-76BF-B0B5-7AC4D27D816D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3" creationId="{CDB6E767-0540-9605-EA91-91732A6F7A37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6" creationId="{88527B90-7052-26D0-8ABC-CF30FBAE486B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7" creationId="{EFDF231C-4E1B-DD01-2604-A78816B15284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8" creationId="{EB9FBCEF-12BC-DDD8-E2F4-F40412E657A8}"/>
          </ac:cxnSpMkLst>
        </pc:cxnChg>
      </pc:sldChg>
      <pc:sldChg chg="modSp mod chgLayout">
        <pc:chgData name="Scott Sewell" userId="de457e2e-e45e-424a-a509-131ccbd0ed4d" providerId="ADAL" clId="{5E20C29F-6595-482C-9173-2224A0B4A1C6}" dt="2022-08-23T22:00:28.382" v="855" actId="700"/>
        <pc:sldMkLst>
          <pc:docMk/>
          <pc:sldMk cId="990886729" sldId="2147469902"/>
        </pc:sldMkLst>
        <pc:spChg chg="mod ord">
          <ac:chgData name="Scott Sewell" userId="de457e2e-e45e-424a-a509-131ccbd0ed4d" providerId="ADAL" clId="{5E20C29F-6595-482C-9173-2224A0B4A1C6}" dt="2022-08-23T22:00:28.382" v="855" actId="700"/>
          <ac:spMkLst>
            <pc:docMk/>
            <pc:sldMk cId="990886729" sldId="2147469902"/>
            <ac:spMk id="2" creationId="{E7DDCB5F-D107-430F-807E-B4E95970111A}"/>
          </ac:spMkLst>
        </pc:spChg>
      </pc:sldChg>
      <pc:sldChg chg="addSp delSp modSp new mod ord modTransition modClrScheme delAnim modAnim chgLayout">
        <pc:chgData name="Scott Sewell" userId="de457e2e-e45e-424a-a509-131ccbd0ed4d" providerId="ADAL" clId="{5E20C29F-6595-482C-9173-2224A0B4A1C6}" dt="2022-08-23T22:11:36.994" v="894" actId="167"/>
        <pc:sldMkLst>
          <pc:docMk/>
          <pc:sldMk cId="2703775187" sldId="2147469907"/>
        </pc:sldMkLst>
        <pc:spChg chg="add mod">
          <ac:chgData name="Scott Sewell" userId="de457e2e-e45e-424a-a509-131ccbd0ed4d" providerId="ADAL" clId="{5E20C29F-6595-482C-9173-2224A0B4A1C6}" dt="2022-08-11T16:30:18.900" v="274" actId="207"/>
          <ac:spMkLst>
            <pc:docMk/>
            <pc:sldMk cId="2703775187" sldId="2147469907"/>
            <ac:spMk id="2" creationId="{1E1FCD56-DFCD-8115-3937-EDF2B57943B7}"/>
          </ac:spMkLst>
        </pc:spChg>
        <pc:spChg chg="del mod ord">
          <ac:chgData name="Scott Sewell" userId="de457e2e-e45e-424a-a509-131ccbd0ed4d" providerId="ADAL" clId="{5E20C29F-6595-482C-9173-2224A0B4A1C6}" dt="2022-08-09T18:39:03.220" v="41" actId="700"/>
          <ac:spMkLst>
            <pc:docMk/>
            <pc:sldMk cId="2703775187" sldId="2147469907"/>
            <ac:spMk id="2" creationId="{27BAD052-2180-FEE3-2F8E-F801F03BD189}"/>
          </ac:spMkLst>
        </pc:spChg>
        <pc:spChg chg="del">
          <ac:chgData name="Scott Sewell" userId="de457e2e-e45e-424a-a509-131ccbd0ed4d" providerId="ADAL" clId="{5E20C29F-6595-482C-9173-2224A0B4A1C6}" dt="2022-08-09T18:38:58.979" v="40" actId="478"/>
          <ac:spMkLst>
            <pc:docMk/>
            <pc:sldMk cId="2703775187" sldId="2147469907"/>
            <ac:spMk id="3" creationId="{B625BA09-3888-0C4B-90A6-C0DF60EF700A}"/>
          </ac:spMkLst>
        </pc:spChg>
        <pc:spChg chg="add mod ord">
          <ac:chgData name="Scott Sewell" userId="de457e2e-e45e-424a-a509-131ccbd0ed4d" providerId="ADAL" clId="{5E20C29F-6595-482C-9173-2224A0B4A1C6}" dt="2022-08-09T18:39:39.639" v="104" actId="20577"/>
          <ac:spMkLst>
            <pc:docMk/>
            <pc:sldMk cId="2703775187" sldId="2147469907"/>
            <ac:spMk id="4" creationId="{F4577501-20CE-ABFB-3A86-8B32708259FA}"/>
          </ac:spMkLst>
        </pc:spChg>
        <pc:spChg chg="add mod ord">
          <ac:chgData name="Scott Sewell" userId="de457e2e-e45e-424a-a509-131ccbd0ed4d" providerId="ADAL" clId="{5E20C29F-6595-482C-9173-2224A0B4A1C6}" dt="2022-08-11T16:43:30.530" v="657" actId="1076"/>
          <ac:spMkLst>
            <pc:docMk/>
            <pc:sldMk cId="2703775187" sldId="2147469907"/>
            <ac:spMk id="10" creationId="{AB71DBBC-9AEF-A265-EE57-0AB3CD02734E}"/>
          </ac:spMkLst>
        </pc:spChg>
        <pc:spChg chg="add mod ord">
          <ac:chgData name="Scott Sewell" userId="de457e2e-e45e-424a-a509-131ccbd0ed4d" providerId="ADAL" clId="{5E20C29F-6595-482C-9173-2224A0B4A1C6}" dt="2022-08-11T16:43:26.134" v="656" actId="1076"/>
          <ac:spMkLst>
            <pc:docMk/>
            <pc:sldMk cId="2703775187" sldId="2147469907"/>
            <ac:spMk id="11" creationId="{71878BEC-7CAE-0426-0E71-7E1BFB1EE524}"/>
          </ac:spMkLst>
        </pc:spChg>
        <pc:spChg chg="add mod ord">
          <ac:chgData name="Scott Sewell" userId="de457e2e-e45e-424a-a509-131ccbd0ed4d" providerId="ADAL" clId="{5E20C29F-6595-482C-9173-2224A0B4A1C6}" dt="2022-08-11T16:41:48.481" v="604" actId="1036"/>
          <ac:spMkLst>
            <pc:docMk/>
            <pc:sldMk cId="2703775187" sldId="2147469907"/>
            <ac:spMk id="12" creationId="{33C6BEB2-A0FB-49B2-0F89-C3F1872231F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4" creationId="{B76A4772-720F-360E-66A1-8800A2F1EBB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5" creationId="{D6AE16E8-1828-D999-964A-C69F19A1C1D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6" creationId="{CF9AB0ED-5B42-E17B-2152-C0402C2B2C2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7" creationId="{1252B34E-379F-84A6-A65E-DC17D10C956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8" creationId="{3B2234BF-4C12-C313-D54B-E070A3154BEF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9" creationId="{F9377432-49AD-0100-EFE1-C6642977C42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1" creationId="{89931A4D-CFA5-ADA9-008D-C0704F9A8D1D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2" creationId="{3535331D-A9FF-54CB-D4AB-67A4B4AADE28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3" creationId="{A9EBADB8-15A3-28CC-A350-BFF6C69F42F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4" creationId="{9E38BB0E-5A46-FF04-965A-4E5B594977B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5" creationId="{95628902-1EEC-B991-70EA-D59744526E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6" creationId="{726F2C92-76A1-D5B2-8925-644A8638BAA8}"/>
          </ac:spMkLst>
        </pc:spChg>
        <pc:spChg chg="del mod topLvl">
          <ac:chgData name="Scott Sewell" userId="de457e2e-e45e-424a-a509-131ccbd0ed4d" providerId="ADAL" clId="{5E20C29F-6595-482C-9173-2224A0B4A1C6}" dt="2022-08-11T16:01:38.293" v="166" actId="478"/>
          <ac:spMkLst>
            <pc:docMk/>
            <pc:sldMk cId="2703775187" sldId="2147469907"/>
            <ac:spMk id="29" creationId="{2B58945B-8259-5925-9285-478F425DF122}"/>
          </ac:spMkLst>
        </pc:spChg>
        <pc:spChg chg="del mod topLvl">
          <ac:chgData name="Scott Sewell" userId="de457e2e-e45e-424a-a509-131ccbd0ed4d" providerId="ADAL" clId="{5E20C29F-6595-482C-9173-2224A0B4A1C6}" dt="2022-08-23T22:05:50.814" v="870" actId="478"/>
          <ac:spMkLst>
            <pc:docMk/>
            <pc:sldMk cId="2703775187" sldId="2147469907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1" creationId="{E587DBB3-BE18-5A14-4352-FBDA5A1DCFC7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2" creationId="{1AE24A65-F60C-1291-B8B6-DC68DA024A4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3" creationId="{59CABE58-30FE-4F6B-9B99-13496B9E88C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4" creationId="{89D7E9C8-1EA0-130C-9916-4C03BC29DEC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5" creationId="{A5D906B4-730A-BE9D-1096-EB8340CF3BD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6" creationId="{4CB565A9-CD4B-B45F-BB73-F7A2051FD4EC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8" creationId="{72187185-F964-EFE1-413B-FBAA2136DFA1}"/>
          </ac:spMkLst>
        </pc:spChg>
        <pc:spChg chg="add del mod topLvl">
          <ac:chgData name="Scott Sewell" userId="de457e2e-e45e-424a-a509-131ccbd0ed4d" providerId="ADAL" clId="{5E20C29F-6595-482C-9173-2224A0B4A1C6}" dt="2022-08-11T15:59:53.173" v="144" actId="478"/>
          <ac:spMkLst>
            <pc:docMk/>
            <pc:sldMk cId="2703775187" sldId="2147469907"/>
            <ac:spMk id="38" creationId="{DCA06FCE-4176-9C82-97F8-41E786D6BC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0" creationId="{9802C510-DC50-4FE4-A3FC-41306E5E0EF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1" creationId="{6B1F1981-D844-1DA8-C1FA-BAB7D7C23A3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2" creationId="{69DBC491-88AB-293C-4293-484D7C4044C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3" creationId="{F8D5CB68-BBD6-78D1-7281-E5507A19B7D3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4" creationId="{DD34B321-3054-7E77-9252-8748E042346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6" creationId="{E740EAEA-AF85-8767-5503-97FB9AEDF0C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7" creationId="{B90D9383-018F-7AB2-ACE3-4CE129813FE0}"/>
          </ac:spMkLst>
        </pc:spChg>
        <pc:spChg chg="add del mod">
          <ac:chgData name="Scott Sewell" userId="de457e2e-e45e-424a-a509-131ccbd0ed4d" providerId="ADAL" clId="{5E20C29F-6595-482C-9173-2224A0B4A1C6}" dt="2022-08-23T22:05:48.322" v="869" actId="478"/>
          <ac:spMkLst>
            <pc:docMk/>
            <pc:sldMk cId="2703775187" sldId="2147469907"/>
            <ac:spMk id="48" creationId="{D3FFF7F6-4187-A107-1113-4C14C861E860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9" creationId="{2C7D15F1-5C2A-5B73-3E89-624BE016AD27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0" creationId="{0952B488-07FA-909E-8830-CBCC635DFDA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1" creationId="{4A83C2D7-B09F-56FE-675A-2A1420A32839}"/>
          </ac:spMkLst>
        </pc:spChg>
        <pc:grpChg chg="add mod ord">
          <ac:chgData name="Scott Sewell" userId="de457e2e-e45e-424a-a509-131ccbd0ed4d" providerId="ADAL" clId="{5E20C29F-6595-482C-9173-2224A0B4A1C6}" dt="2022-08-11T16:41:48.481" v="604" actId="1036"/>
          <ac:grpSpMkLst>
            <pc:docMk/>
            <pc:sldMk cId="2703775187" sldId="2147469907"/>
            <ac:grpSpMk id="13" creationId="{2804C8CE-C88A-4BDC-D814-E509BFC64563}"/>
          </ac:grpSpMkLst>
        </pc:grpChg>
        <pc:grpChg chg="add mod">
          <ac:chgData name="Scott Sewell" userId="de457e2e-e45e-424a-a509-131ccbd0ed4d" providerId="ADAL" clId="{5E20C29F-6595-482C-9173-2224A0B4A1C6}" dt="2022-08-09T18:39:15.635" v="43" actId="1076"/>
          <ac:grpSpMkLst>
            <pc:docMk/>
            <pc:sldMk cId="2703775187" sldId="2147469907"/>
            <ac:grpSpMk id="20" creationId="{0011105B-83E8-948F-4826-C3144E865527}"/>
          </ac:grpSpMkLst>
        </pc:grpChg>
        <pc:grpChg chg="add 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7" creationId="{1853F9E2-34A4-7ED1-AF92-83DE6B89DAD6}"/>
          </ac:grpSpMkLst>
        </pc:grpChg>
        <pc:grpChg chg="add del mod">
          <ac:chgData name="Scott Sewell" userId="de457e2e-e45e-424a-a509-131ccbd0ed4d" providerId="ADAL" clId="{5E20C29F-6595-482C-9173-2224A0B4A1C6}" dt="2022-08-11T16:01:32.376" v="165" actId="165"/>
          <ac:grpSpMkLst>
            <pc:docMk/>
            <pc:sldMk cId="2703775187" sldId="2147469907"/>
            <ac:grpSpMk id="27" creationId="{8BDD2BFF-9BCB-0901-F8B4-D8E6409AF03E}"/>
          </ac:grpSpMkLst>
        </pc:grpChg>
        <pc:grpChg chg="del mod ord topLvl">
          <ac:chgData name="Scott Sewell" userId="de457e2e-e45e-424a-a509-131ccbd0ed4d" providerId="ADAL" clId="{5E20C29F-6595-482C-9173-2224A0B4A1C6}" dt="2022-08-23T22:05:53.540" v="871" actId="478"/>
          <ac:grpSpMkLst>
            <pc:docMk/>
            <pc:sldMk cId="2703775187" sldId="2147469907"/>
            <ac:grpSpMk id="28" creationId="{29C422A8-9CF4-D083-00A5-72A615F8C384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9" creationId="{B2F27262-E1AE-EC03-B505-213406872D87}"/>
          </ac:grpSpMkLst>
        </pc:grpChg>
        <pc:grpChg chg="add del mod">
          <ac:chgData name="Scott Sewell" userId="de457e2e-e45e-424a-a509-131ccbd0ed4d" providerId="ADAL" clId="{5E20C29F-6595-482C-9173-2224A0B4A1C6}" dt="2022-08-11T15:59:43.365" v="141" actId="165"/>
          <ac:grpSpMkLst>
            <pc:docMk/>
            <pc:sldMk cId="2703775187" sldId="2147469907"/>
            <ac:grpSpMk id="36" creationId="{CF8289BF-22F3-41EC-897C-B41C7868ED99}"/>
          </ac:grpSpMkLst>
        </pc:grpChg>
        <pc:grpChg chg="add del mod ord topLvl">
          <ac:chgData name="Scott Sewell" userId="de457e2e-e45e-424a-a509-131ccbd0ed4d" providerId="ADAL" clId="{5E20C29F-6595-482C-9173-2224A0B4A1C6}" dt="2022-08-11T16:23:24.262" v="212" actId="14861"/>
          <ac:grpSpMkLst>
            <pc:docMk/>
            <pc:sldMk cId="2703775187" sldId="2147469907"/>
            <ac:grpSpMk id="37" creationId="{C2F9B2CA-C85F-E44E-C31C-7EF56DB633FD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45" creationId="{24AB078A-A285-6849-07DF-07983484799F}"/>
          </ac:grpSpMkLst>
        </pc:grpChg>
        <pc:picChg chg="add del mod topLvl modCrop">
          <ac:chgData name="Scott Sewell" userId="de457e2e-e45e-424a-a509-131ccbd0ed4d" providerId="ADAL" clId="{5E20C29F-6595-482C-9173-2224A0B4A1C6}" dt="2022-08-11T16:02:52.713" v="190" actId="732"/>
          <ac:picMkLst>
            <pc:docMk/>
            <pc:sldMk cId="2703775187" sldId="2147469907"/>
            <ac:picMk id="39" creationId="{954CD097-50DB-B988-01C0-5347EB53CBAE}"/>
          </ac:picMkLst>
        </pc:picChg>
        <pc:cxnChg chg="add mod ord">
          <ac:chgData name="Scott Sewell" userId="de457e2e-e45e-424a-a509-131ccbd0ed4d" providerId="ADAL" clId="{5E20C29F-6595-482C-9173-2224A0B4A1C6}" dt="2022-08-23T13:53:25.175" v="834" actId="167"/>
          <ac:cxnSpMkLst>
            <pc:docMk/>
            <pc:sldMk cId="2703775187" sldId="2147469907"/>
            <ac:cxnSpMk id="3" creationId="{CF14EA34-7D10-23BE-2B9B-9C467EEF1C16}"/>
          </ac:cxnSpMkLst>
        </pc:cxnChg>
        <pc:cxnChg chg="add del mod">
          <ac:chgData name="Scott Sewell" userId="de457e2e-e45e-424a-a509-131ccbd0ed4d" providerId="ADAL" clId="{5E20C29F-6595-482C-9173-2224A0B4A1C6}" dt="2022-08-23T22:09:23.071" v="879" actId="478"/>
          <ac:cxnSpMkLst>
            <pc:docMk/>
            <pc:sldMk cId="2703775187" sldId="2147469907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13:53:33.285" v="835" actId="167"/>
          <ac:cxnSpMkLst>
            <pc:docMk/>
            <pc:sldMk cId="2703775187" sldId="2147469907"/>
            <ac:cxnSpMk id="6" creationId="{2EEB4294-8833-A2A0-8012-6BE028465674}"/>
          </ac:cxnSpMkLst>
        </pc:cxnChg>
        <pc:cxnChg chg="add mod ord">
          <ac:chgData name="Scott Sewell" userId="de457e2e-e45e-424a-a509-131ccbd0ed4d" providerId="ADAL" clId="{5E20C29F-6595-482C-9173-2224A0B4A1C6}" dt="2022-08-11T16:43:02.464" v="654" actId="14100"/>
          <ac:cxnSpMkLst>
            <pc:docMk/>
            <pc:sldMk cId="2703775187" sldId="2147469907"/>
            <ac:cxnSpMk id="7" creationId="{1387C4A7-979B-DBCE-4972-8391E284364F}"/>
          </ac:cxnSpMkLst>
        </pc:cxnChg>
        <pc:cxnChg chg="add del mod ord">
          <ac:chgData name="Scott Sewell" userId="de457e2e-e45e-424a-a509-131ccbd0ed4d" providerId="ADAL" clId="{5E20C29F-6595-482C-9173-2224A0B4A1C6}" dt="2022-08-23T13:53:11.448" v="832" actId="478"/>
          <ac:cxnSpMkLst>
            <pc:docMk/>
            <pc:sldMk cId="2703775187" sldId="2147469907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11T16:34:11.618" v="315" actId="692"/>
          <ac:cxnSpMkLst>
            <pc:docMk/>
            <pc:sldMk cId="2703775187" sldId="2147469907"/>
            <ac:cxnSpMk id="9" creationId="{E75FA30B-A077-C35E-7ACD-49F9FEAD3FC0}"/>
          </ac:cxnSpMkLst>
        </pc:cxnChg>
        <pc:cxnChg chg="add del">
          <ac:chgData name="Scott Sewell" userId="de457e2e-e45e-424a-a509-131ccbd0ed4d" providerId="ADAL" clId="{5E20C29F-6595-482C-9173-2224A0B4A1C6}" dt="2022-08-11T16:36:42.369" v="424" actId="478"/>
          <ac:cxnSpMkLst>
            <pc:docMk/>
            <pc:sldMk cId="2703775187" sldId="2147469907"/>
            <ac:cxnSpMk id="47" creationId="{88C52D00-6FF3-195D-C6B9-3C105F64A018}"/>
          </ac:cxnSpMkLst>
        </pc:cxnChg>
        <pc:cxnChg chg="add del mod ord">
          <ac:chgData name="Scott Sewell" userId="de457e2e-e45e-424a-a509-131ccbd0ed4d" providerId="ADAL" clId="{5E20C29F-6595-482C-9173-2224A0B4A1C6}" dt="2022-08-23T22:11:32.435" v="892" actId="478"/>
          <ac:cxnSpMkLst>
            <pc:docMk/>
            <pc:sldMk cId="2703775187" sldId="2147469907"/>
            <ac:cxnSpMk id="53" creationId="{8E54F353-F74A-F738-EC51-E2CF9A61E4B9}"/>
          </ac:cxnSpMkLst>
        </pc:cxnChg>
        <pc:cxnChg chg="add mod ord">
          <ac:chgData name="Scott Sewell" userId="de457e2e-e45e-424a-a509-131ccbd0ed4d" providerId="ADAL" clId="{5E20C29F-6595-482C-9173-2224A0B4A1C6}" dt="2022-08-23T22:11:36.994" v="894" actId="167"/>
          <ac:cxnSpMkLst>
            <pc:docMk/>
            <pc:sldMk cId="2703775187" sldId="2147469907"/>
            <ac:cxnSpMk id="55" creationId="{348B742C-DB50-99A2-B7EB-D50C91A6B767}"/>
          </ac:cxnSpMkLst>
        </pc:cxnChg>
      </pc:sldChg>
      <pc:sldChg chg="delSp modSp add mod modTransition delAnim">
        <pc:chgData name="Scott Sewell" userId="de457e2e-e45e-424a-a509-131ccbd0ed4d" providerId="ADAL" clId="{5E20C29F-6595-482C-9173-2224A0B4A1C6}" dt="2022-08-23T22:02:26.896" v="860"/>
        <pc:sldMkLst>
          <pc:docMk/>
          <pc:sldMk cId="3799825251" sldId="2147469908"/>
        </pc:sldMkLst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1" creationId="{71878BEC-7CAE-0426-0E71-7E1BFB1EE524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2" creationId="{33C6BEB2-A0FB-49B2-0F89-C3F1872231F9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30" creationId="{5F8B3160-49DC-C3CB-0CF6-4AB1568C7D82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48" creationId="{D3FFF7F6-4187-A107-1113-4C14C861E860}"/>
          </ac:spMkLst>
        </pc:spChg>
        <pc:grpChg chg="del">
          <ac:chgData name="Scott Sewell" userId="de457e2e-e45e-424a-a509-131ccbd0ed4d" providerId="ADAL" clId="{5E20C29F-6595-482C-9173-2224A0B4A1C6}" dt="2022-08-11T16:45:19.151" v="701" actId="478"/>
          <ac:grpSpMkLst>
            <pc:docMk/>
            <pc:sldMk cId="3799825251" sldId="2147469908"/>
            <ac:grpSpMk id="13" creationId="{2804C8CE-C88A-4BDC-D814-E509BFC64563}"/>
          </ac:grpSpMkLst>
        </pc:grpChg>
        <pc:grpChg chg="del">
          <ac:chgData name="Scott Sewell" userId="de457e2e-e45e-424a-a509-131ccbd0ed4d" providerId="ADAL" clId="{5E20C29F-6595-482C-9173-2224A0B4A1C6}" dt="2022-08-11T16:45:25.021" v="702" actId="478"/>
          <ac:grpSpMkLst>
            <pc:docMk/>
            <pc:sldMk cId="3799825251" sldId="2147469908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5:28.167" v="703" actId="478"/>
          <ac:cxnSpMkLst>
            <pc:docMk/>
            <pc:sldMk cId="3799825251" sldId="2147469908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8" creationId="{5072BE38-1B0B-4D42-43DD-DB8790DF1462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13:00.507" v="898"/>
        <pc:sldMkLst>
          <pc:docMk/>
          <pc:sldMk cId="1671774031" sldId="2147469909"/>
        </pc:sldMkLst>
        <pc:spChg chg="del mod">
          <ac:chgData name="Scott Sewell" userId="de457e2e-e45e-424a-a509-131ccbd0ed4d" providerId="ADAL" clId="{5E20C29F-6595-482C-9173-2224A0B4A1C6}" dt="2022-08-11T16:45:58.543" v="709" actId="478"/>
          <ac:spMkLst>
            <pc:docMk/>
            <pc:sldMk cId="1671774031" sldId="2147469909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01.925" v="711" actId="478"/>
          <ac:spMkLst>
            <pc:docMk/>
            <pc:sldMk cId="1671774031" sldId="2147469909"/>
            <ac:spMk id="12" creationId="{33C6BEB2-A0FB-49B2-0F89-C3F1872231F9}"/>
          </ac:spMkLst>
        </pc:spChg>
        <pc:grpChg chg="add">
          <ac:chgData name="Scott Sewell" userId="de457e2e-e45e-424a-a509-131ccbd0ed4d" providerId="ADAL" clId="{5E20C29F-6595-482C-9173-2224A0B4A1C6}" dt="2022-08-11T16:53:56.656" v="732" actId="164"/>
          <ac:grpSpMkLst>
            <pc:docMk/>
            <pc:sldMk cId="1671774031" sldId="2147469909"/>
            <ac:grpSpMk id="3" creationId="{BBB5C9BB-9503-4FB3-38CF-AB10B6C003C5}"/>
          </ac:grpSpMkLst>
        </pc:grpChg>
        <pc:grpChg chg="add">
          <ac:chgData name="Scott Sewell" userId="de457e2e-e45e-424a-a509-131ccbd0ed4d" providerId="ADAL" clId="{5E20C29F-6595-482C-9173-2224A0B4A1C6}" dt="2022-08-23T22:05:38" v="867" actId="164"/>
          <ac:grpSpMkLst>
            <pc:docMk/>
            <pc:sldMk cId="1671774031" sldId="2147469909"/>
            <ac:grpSpMk id="6" creationId="{16F332F9-0B03-D28B-94D4-3F96B5DF21F9}"/>
          </ac:grpSpMkLst>
        </pc:grpChg>
        <pc:grpChg chg="del">
          <ac:chgData name="Scott Sewell" userId="de457e2e-e45e-424a-a509-131ccbd0ed4d" providerId="ADAL" clId="{5E20C29F-6595-482C-9173-2224A0B4A1C6}" dt="2022-08-11T16:46:03.640" v="712" actId="478"/>
          <ac:grpSpMkLst>
            <pc:docMk/>
            <pc:sldMk cId="1671774031" sldId="2147469909"/>
            <ac:grpSpMk id="13" creationId="{2804C8CE-C88A-4BDC-D814-E509BFC64563}"/>
          </ac:grpSpMkLst>
        </pc:grpChg>
        <pc:cxnChg chg="del">
          <ac:chgData name="Scott Sewell" userId="de457e2e-e45e-424a-a509-131ccbd0ed4d" providerId="ADAL" clId="{5E20C29F-6595-482C-9173-2224A0B4A1C6}" dt="2022-08-23T22:10:21.115" v="882" actId="478"/>
          <ac:cxnSpMkLst>
            <pc:docMk/>
            <pc:sldMk cId="1671774031" sldId="2147469909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6:04.813" v="713" actId="478"/>
          <ac:cxnSpMkLst>
            <pc:docMk/>
            <pc:sldMk cId="1671774031" sldId="2147469909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6:00.785" v="710" actId="478"/>
          <ac:cxnSpMkLst>
            <pc:docMk/>
            <pc:sldMk cId="1671774031" sldId="2147469909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23T22:10:30.807" v="889" actId="171"/>
          <ac:cxnSpMkLst>
            <pc:docMk/>
            <pc:sldMk cId="1671774031" sldId="2147469909"/>
            <ac:cxnSpMk id="9" creationId="{5DD7D06C-1F50-8878-D551-32F04AB983CD}"/>
          </ac:cxnSpMkLst>
        </pc:cxnChg>
        <pc:cxnChg chg="del">
          <ac:chgData name="Scott Sewell" userId="de457e2e-e45e-424a-a509-131ccbd0ed4d" providerId="ADAL" clId="{5E20C29F-6595-482C-9173-2224A0B4A1C6}" dt="2022-08-11T16:45:55.877" v="707" actId="478"/>
          <ac:cxnSpMkLst>
            <pc:docMk/>
            <pc:sldMk cId="1671774031" sldId="2147469909"/>
            <ac:cxnSpMk id="9" creationId="{E75FA30B-A077-C35E-7ACD-49F9FEAD3FC0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07:50.065" v="878"/>
        <pc:sldMkLst>
          <pc:docMk/>
          <pc:sldMk cId="1422868443" sldId="2147469910"/>
        </pc:sldMkLst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9" creationId="{8422A8F4-101A-6D23-205E-F4A47D719F5D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10" creationId="{7D29C9F3-7215-FB6A-7965-047C88C8FC06}"/>
          </ac:spMkLst>
        </pc:spChg>
        <pc:spChg chg="del mod">
          <ac:chgData name="Scott Sewell" userId="de457e2e-e45e-424a-a509-131ccbd0ed4d" providerId="ADAL" clId="{5E20C29F-6595-482C-9173-2224A0B4A1C6}" dt="2022-08-11T16:46:32.277" v="721" actId="478"/>
          <ac:spMkLst>
            <pc:docMk/>
            <pc:sldMk cId="1422868443" sldId="2147469910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24.948" v="717" actId="478"/>
          <ac:spMkLst>
            <pc:docMk/>
            <pc:sldMk cId="1422868443" sldId="2147469910"/>
            <ac:spMk id="11" creationId="{71878BEC-7CAE-0426-0E71-7E1BFB1EE52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7" creationId="{5B7EC5A9-77B2-6002-6E86-C615FFA2ACA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9" creationId="{2F9CCD41-A477-5075-B436-7D27E426A8E8}"/>
          </ac:spMkLst>
        </pc:spChg>
        <pc:spChg chg="del">
          <ac:chgData name="Scott Sewell" userId="de457e2e-e45e-424a-a509-131ccbd0ed4d" providerId="ADAL" clId="{5E20C29F-6595-482C-9173-2224A0B4A1C6}" dt="2022-08-23T22:04:59.507" v="865" actId="478"/>
          <ac:spMkLst>
            <pc:docMk/>
            <pc:sldMk cId="1422868443" sldId="2147469910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6" creationId="{6AB4F65D-3264-FA2E-7385-83562834D193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8" creationId="{E085BAF4-35FC-7BA6-8A62-7429E3130D98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45" creationId="{C29FEA3D-74B1-AC99-4F45-35B76CD0A87A}"/>
          </ac:spMkLst>
        </pc:spChg>
        <pc:spChg chg="del">
          <ac:chgData name="Scott Sewell" userId="de457e2e-e45e-424a-a509-131ccbd0ed4d" providerId="ADAL" clId="{5E20C29F-6595-482C-9173-2224A0B4A1C6}" dt="2022-08-23T22:04:56.642" v="864" actId="478"/>
          <ac:spMkLst>
            <pc:docMk/>
            <pc:sldMk cId="1422868443" sldId="2147469910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3" creationId="{D6B24355-EB43-87E4-E9AA-2F6D26F7FFAB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7" creationId="{60D4CC95-D749-92BD-FA97-7D69DF28AEAA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11" creationId="{BE023FE8-FD3B-4FC1-2B36-E88C4479EF42}"/>
          </ac:grpSpMkLst>
        </pc:grpChg>
        <pc:grpChg chg="del">
          <ac:chgData name="Scott Sewell" userId="de457e2e-e45e-424a-a509-131ccbd0ed4d" providerId="ADAL" clId="{5E20C29F-6595-482C-9173-2224A0B4A1C6}" dt="2022-08-23T22:05:03.610" v="866" actId="478"/>
          <ac:grpSpMkLst>
            <pc:docMk/>
            <pc:sldMk cId="1422868443" sldId="2147469910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6:25.841" v="718" actId="478"/>
          <ac:cxnSpMkLst>
            <pc:docMk/>
            <pc:sldMk cId="1422868443" sldId="2147469910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6:30.398" v="720" actId="478"/>
          <ac:cxnSpMkLst>
            <pc:docMk/>
            <pc:sldMk cId="1422868443" sldId="2147469910"/>
            <ac:cxnSpMk id="9" creationId="{E75FA30B-A077-C35E-7ACD-49F9FEAD3FC0}"/>
          </ac:cxnSpMkLst>
        </pc:cxnChg>
      </pc:sldChg>
      <pc:sldChg chg="addSp delSp modSp add mod ord modTransition modAnim">
        <pc:chgData name="Scott Sewell" userId="de457e2e-e45e-424a-a509-131ccbd0ed4d" providerId="ADAL" clId="{5E20C29F-6595-482C-9173-2224A0B4A1C6}" dt="2022-08-23T22:11:50.440" v="897" actId="167"/>
        <pc:sldMkLst>
          <pc:docMk/>
          <pc:sldMk cId="824492942" sldId="2147469911"/>
        </pc:sldMkLst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9" creationId="{FFCDC1FA-A253-448B-B281-A7C5283A8EA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10" creationId="{2A6F1584-1EEA-F0CF-19AA-649C7427465D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7" creationId="{8E102039-DBFD-8EF3-C3A0-5A97A91E23E4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9" creationId="{4E7797F5-9BB0-1379-4A2E-96EA0AF67B28}"/>
          </ac:spMkLst>
        </pc:spChg>
        <pc:spChg chg="del">
          <ac:chgData name="Scott Sewell" userId="de457e2e-e45e-424a-a509-131ccbd0ed4d" providerId="ADAL" clId="{5E20C29F-6595-482C-9173-2224A0B4A1C6}" dt="2022-08-23T22:05:59.259" v="873" actId="478"/>
          <ac:spMkLst>
            <pc:docMk/>
            <pc:sldMk cId="824492942" sldId="2147469911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6" creationId="{91778EC8-3059-7DAF-8E25-9CF8F8458E7B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8" creationId="{7FF6C78A-20DB-3D25-3B6D-C28E4882C301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45" creationId="{9B3C35AD-C4CC-B512-1C6F-25783A929ECC}"/>
          </ac:spMkLst>
        </pc:spChg>
        <pc:spChg chg="del">
          <ac:chgData name="Scott Sewell" userId="de457e2e-e45e-424a-a509-131ccbd0ed4d" providerId="ADAL" clId="{5E20C29F-6595-482C-9173-2224A0B4A1C6}" dt="2022-08-23T22:06:02.443" v="874" actId="478"/>
          <ac:spMkLst>
            <pc:docMk/>
            <pc:sldMk cId="824492942" sldId="2147469911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3" creationId="{6D13CCBF-0305-5CC0-A2CB-66DD5FFE0ECD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7" creationId="{9170C539-6F02-DDDF-1A7B-96C8537F1C52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11" creationId="{A02808F6-8D5B-8F9E-78EB-2F8D6164F738}"/>
          </ac:grpSpMkLst>
        </pc:grpChg>
        <pc:grpChg chg="del">
          <ac:chgData name="Scott Sewell" userId="de457e2e-e45e-424a-a509-131ccbd0ed4d" providerId="ADAL" clId="{5E20C29F-6595-482C-9173-2224A0B4A1C6}" dt="2022-08-23T22:06:05.113" v="875" actId="478"/>
          <ac:grpSpMkLst>
            <pc:docMk/>
            <pc:sldMk cId="824492942" sldId="2147469911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23T22:11:45.932" v="895" actId="478"/>
          <ac:cxnSpMkLst>
            <pc:docMk/>
            <pc:sldMk cId="824492942" sldId="2147469911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22:11:50.440" v="897" actId="167"/>
          <ac:cxnSpMkLst>
            <pc:docMk/>
            <pc:sldMk cId="824492942" sldId="2147469911"/>
            <ac:cxnSpMk id="47" creationId="{CE93D96A-C47C-196B-5997-F39976870D67}"/>
          </ac:cxnSpMkLst>
        </pc:cxnChg>
      </pc:sldChg>
    </pc:docChg>
  </pc:docChgLst>
  <pc:docChgLst>
    <pc:chgData name="Scott Sewell" userId="de457e2e-e45e-424a-a509-131ccbd0ed4d" providerId="ADAL" clId="{0DBB8765-C96A-499C-85B6-B7FC7B7DDCEE}"/>
    <pc:docChg chg="delSld modSection">
      <pc:chgData name="Scott Sewell" userId="de457e2e-e45e-424a-a509-131ccbd0ed4d" providerId="ADAL" clId="{0DBB8765-C96A-499C-85B6-B7FC7B7DDCEE}" dt="2023-09-05T21:12:27.663" v="0" actId="2696"/>
      <pc:docMkLst>
        <pc:docMk/>
      </pc:docMkLst>
      <pc:sldChg chg="del">
        <pc:chgData name="Scott Sewell" userId="de457e2e-e45e-424a-a509-131ccbd0ed4d" providerId="ADAL" clId="{0DBB8765-C96A-499C-85B6-B7FC7B7DDCEE}" dt="2023-09-05T21:12:27.663" v="0" actId="2696"/>
        <pc:sldMkLst>
          <pc:docMk/>
          <pc:sldMk cId="2129973798" sldId="2147469921"/>
        </pc:sldMkLst>
      </pc:sldChg>
    </pc:docChg>
  </pc:docChgLst>
  <pc:docChgLst>
    <pc:chgData name="Scott Sewell" userId="de457e2e-e45e-424a-a509-131ccbd0ed4d" providerId="ADAL" clId="{C02F750B-B140-442A-9BAA-CBE67ABB0F60}"/>
    <pc:docChg chg="undo custSel addSld delSld modSld sldOrd delMainMaster modMainMaster modSection">
      <pc:chgData name="Scott Sewell" userId="de457e2e-e45e-424a-a509-131ccbd0ed4d" providerId="ADAL" clId="{C02F750B-B140-442A-9BAA-CBE67ABB0F60}" dt="2022-07-29T18:28:51.960" v="1775" actId="1076"/>
      <pc:docMkLst>
        <pc:docMk/>
      </pc:docMkLst>
      <pc:sldChg chg="addSp delSp modSp mod modClrScheme chgLayout">
        <pc:chgData name="Scott Sewell" userId="de457e2e-e45e-424a-a509-131ccbd0ed4d" providerId="ADAL" clId="{C02F750B-B140-442A-9BAA-CBE67ABB0F60}" dt="2022-07-29T17:22:37.867" v="1729" actId="478"/>
        <pc:sldMkLst>
          <pc:docMk/>
          <pc:sldMk cId="4128077251" sldId="2076138329"/>
        </pc:sldMkLst>
        <pc:spChg chg="del mod">
          <ac:chgData name="Scott Sewell" userId="de457e2e-e45e-424a-a509-131ccbd0ed4d" providerId="ADAL" clId="{C02F750B-B140-442A-9BAA-CBE67ABB0F60}" dt="2022-07-28T17:07:44.234" v="106"/>
          <ac:spMkLst>
            <pc:docMk/>
            <pc:sldMk cId="4128077251" sldId="2076138329"/>
            <ac:spMk id="2" creationId="{8F45D81D-23EE-44D5-B5A3-7BADB7D505A3}"/>
          </ac:spMkLst>
        </pc:spChg>
        <pc:spChg chg="add del mod ord">
          <ac:chgData name="Scott Sewell" userId="de457e2e-e45e-424a-a509-131ccbd0ed4d" providerId="ADAL" clId="{C02F750B-B140-442A-9BAA-CBE67ABB0F60}" dt="2022-07-29T17:22:10.650" v="1724" actId="478"/>
          <ac:spMkLst>
            <pc:docMk/>
            <pc:sldMk cId="4128077251" sldId="2076138329"/>
            <ac:spMk id="3" creationId="{CB5BE57B-5DC3-6D2F-45A4-177737EF6A0D}"/>
          </ac:spMkLst>
        </pc:spChg>
        <pc:spChg chg="add mod ord">
          <ac:chgData name="Scott Sewell" userId="de457e2e-e45e-424a-a509-131ccbd0ed4d" providerId="ADAL" clId="{C02F750B-B140-442A-9BAA-CBE67ABB0F60}" dt="2022-07-29T17:19:06.184" v="1704" actId="5793"/>
          <ac:spMkLst>
            <pc:docMk/>
            <pc:sldMk cId="4128077251" sldId="2076138329"/>
            <ac:spMk id="4" creationId="{97990D79-4E83-7473-4885-AD57E4A36E32}"/>
          </ac:spMkLst>
        </pc:spChg>
        <pc:spChg chg="add del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5" creationId="{56BBE3A5-4A6A-CA08-4F68-E27BE7BF45EA}"/>
          </ac:spMkLst>
        </pc:spChg>
        <pc:spChg chg="add del mod">
          <ac:chgData name="Scott Sewell" userId="de457e2e-e45e-424a-a509-131ccbd0ed4d" providerId="ADAL" clId="{C02F750B-B140-442A-9BAA-CBE67ABB0F60}" dt="2022-07-29T17:22:37.867" v="1729" actId="478"/>
          <ac:spMkLst>
            <pc:docMk/>
            <pc:sldMk cId="4128077251" sldId="2076138329"/>
            <ac:spMk id="6" creationId="{8DE536C2-3CB3-15C0-27EF-143EF94003B5}"/>
          </ac:spMkLst>
        </pc:spChg>
        <pc:spChg chg="add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7" creationId="{CFF5661E-323B-B13C-48EF-D4DF62AF0FC3}"/>
          </ac:spMkLst>
        </pc:spChg>
        <pc:spChg chg="mod">
          <ac:chgData name="Scott Sewell" userId="de457e2e-e45e-424a-a509-131ccbd0ed4d" providerId="ADAL" clId="{C02F750B-B140-442A-9BAA-CBE67ABB0F60}" dt="2022-07-28T17:16:59.950" v="166" actId="207"/>
          <ac:spMkLst>
            <pc:docMk/>
            <pc:sldMk cId="4128077251" sldId="2076138329"/>
            <ac:spMk id="25" creationId="{4F9F67E1-E0C3-4252-8C8E-AA94F4682F2C}"/>
          </ac:spMkLst>
        </pc:spChg>
        <pc:spChg chg="mod">
          <ac:chgData name="Scott Sewell" userId="de457e2e-e45e-424a-a509-131ccbd0ed4d" providerId="ADAL" clId="{C02F750B-B140-442A-9BAA-CBE67ABB0F60}" dt="2022-07-28T17:05:58.603" v="90" actId="21"/>
          <ac:spMkLst>
            <pc:docMk/>
            <pc:sldMk cId="4128077251" sldId="2076138329"/>
            <ac:spMk id="27" creationId="{13F6E0ED-1731-4617-B1D1-DF80E7CB0282}"/>
          </ac:spMkLst>
        </pc:spChg>
        <pc:spChg chg="del mod">
          <ac:chgData name="Scott Sewell" userId="de457e2e-e45e-424a-a509-131ccbd0ed4d" providerId="ADAL" clId="{C02F750B-B140-442A-9BAA-CBE67ABB0F60}" dt="2022-07-28T17:07:44.235" v="108"/>
          <ac:spMkLst>
            <pc:docMk/>
            <pc:sldMk cId="4128077251" sldId="2076138329"/>
            <ac:spMk id="28" creationId="{58D840E4-3201-44DF-8689-D738FC673FD2}"/>
          </ac:spMkLst>
        </pc:spChg>
        <pc:picChg chg="mod">
          <ac:chgData name="Scott Sewell" userId="de457e2e-e45e-424a-a509-131ccbd0ed4d" providerId="ADAL" clId="{C02F750B-B140-442A-9BAA-CBE67ABB0F60}" dt="2022-07-28T17:17:28.520" v="168" actId="1076"/>
          <ac:picMkLst>
            <pc:docMk/>
            <pc:sldMk cId="4128077251" sldId="2076138329"/>
            <ac:picMk id="8" creationId="{F46706F6-8F93-4C6E-89C8-011D62DD3D72}"/>
          </ac:picMkLst>
        </pc:picChg>
      </pc:sldChg>
      <pc:sldChg chg="addSp delSp modSp mod ord modClrScheme chgLayout">
        <pc:chgData name="Scott Sewell" userId="de457e2e-e45e-424a-a509-131ccbd0ed4d" providerId="ADAL" clId="{C02F750B-B140-442A-9BAA-CBE67ABB0F60}" dt="2022-07-29T17:21:35.708" v="1722"/>
        <pc:sldMkLst>
          <pc:docMk/>
          <pc:sldMk cId="621457808" sldId="2076138330"/>
        </pc:sldMkLst>
        <pc:spChg chg="del mod">
          <ac:chgData name="Scott Sewell" userId="de457e2e-e45e-424a-a509-131ccbd0ed4d" providerId="ADAL" clId="{C02F750B-B140-442A-9BAA-CBE67ABB0F60}" dt="2022-07-28T17:10:36.809" v="127" actId="478"/>
          <ac:spMkLst>
            <pc:docMk/>
            <pc:sldMk cId="621457808" sldId="2076138330"/>
            <ac:spMk id="2" creationId="{CADEDCF8-45AA-4AEB-B68F-D6FC8325083A}"/>
          </ac:spMkLst>
        </pc:spChg>
        <pc:spChg chg="add mod ord">
          <ac:chgData name="Scott Sewell" userId="de457e2e-e45e-424a-a509-131ccbd0ed4d" providerId="ADAL" clId="{C02F750B-B140-442A-9BAA-CBE67ABB0F60}" dt="2022-07-29T17:21:18.788" v="1716" actId="20577"/>
          <ac:spMkLst>
            <pc:docMk/>
            <pc:sldMk cId="621457808" sldId="2076138330"/>
            <ac:spMk id="3" creationId="{ABEC1651-6630-05B0-0DE0-EF3ECC68DF2B}"/>
          </ac:spMkLst>
        </pc:spChg>
        <pc:spChg chg="add del mod ord">
          <ac:chgData name="Scott Sewell" userId="de457e2e-e45e-424a-a509-131ccbd0ed4d" providerId="ADAL" clId="{C02F750B-B140-442A-9BAA-CBE67ABB0F60}" dt="2022-07-29T17:21:22.719" v="1717" actId="478"/>
          <ac:spMkLst>
            <pc:docMk/>
            <pc:sldMk cId="621457808" sldId="2076138330"/>
            <ac:spMk id="4" creationId="{57D20179-96A3-3210-B294-72E122BD15B3}"/>
          </ac:spMkLst>
        </pc:spChg>
        <pc:spChg chg="add del mod">
          <ac:chgData name="Scott Sewell" userId="de457e2e-e45e-424a-a509-131ccbd0ed4d" providerId="ADAL" clId="{C02F750B-B140-442A-9BAA-CBE67ABB0F60}" dt="2022-07-29T17:21:25.252" v="1718" actId="478"/>
          <ac:spMkLst>
            <pc:docMk/>
            <pc:sldMk cId="621457808" sldId="2076138330"/>
            <ac:spMk id="5" creationId="{2746CF8E-1D65-396F-E8B3-EAE6788F458E}"/>
          </ac:spMkLst>
        </pc:spChg>
        <pc:spChg chg="del mod">
          <ac:chgData name="Scott Sewell" userId="de457e2e-e45e-424a-a509-131ccbd0ed4d" providerId="ADAL" clId="{C02F750B-B140-442A-9BAA-CBE67ABB0F60}" dt="2022-07-28T17:11:30.393" v="141"/>
          <ac:spMkLst>
            <pc:docMk/>
            <pc:sldMk cId="621457808" sldId="2076138330"/>
            <ac:spMk id="8" creationId="{61544DDF-8365-45BF-9AF7-84EA5E41817F}"/>
          </ac:spMkLst>
        </pc:spChg>
        <pc:picChg chg="mod">
          <ac:chgData name="Scott Sewell" userId="de457e2e-e45e-424a-a509-131ccbd0ed4d" providerId="ADAL" clId="{C02F750B-B140-442A-9BAA-CBE67ABB0F60}" dt="2022-07-29T17:21:32.036" v="1720" actId="1076"/>
          <ac:picMkLst>
            <pc:docMk/>
            <pc:sldMk cId="621457808" sldId="2076138330"/>
            <ac:picMk id="6" creationId="{B96FCD34-CB6E-420C-B92B-B6D68501D4B1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6:16:20.343" v="595" actId="27636"/>
        <pc:sldMkLst>
          <pc:docMk/>
          <pc:sldMk cId="4259596856" sldId="2076138331"/>
        </pc:sldMkLst>
        <pc:spChg chg="mod ord">
          <ac:chgData name="Scott Sewell" userId="de457e2e-e45e-424a-a509-131ccbd0ed4d" providerId="ADAL" clId="{C02F750B-B140-442A-9BAA-CBE67ABB0F60}" dt="2022-07-29T16:16:20.343" v="595" actId="27636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3" creationId="{F28A2430-734E-48B0-9F64-157282B0A2E6}"/>
          </ac:spMkLst>
        </pc:spChg>
        <pc:spChg chg="add del mod ord">
          <ac:chgData name="Scott Sewell" userId="de457e2e-e45e-424a-a509-131ccbd0ed4d" providerId="ADAL" clId="{C02F750B-B140-442A-9BAA-CBE67ABB0F60}" dt="2022-07-28T17:15:13.742" v="154" actId="478"/>
          <ac:spMkLst>
            <pc:docMk/>
            <pc:sldMk cId="4259596856" sldId="2076138331"/>
            <ac:spMk id="5" creationId="{40AE5210-D097-D7E7-F715-834E5F4BC721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0" creationId="{48FCEB2B-FBCB-47E2-A111-D00D04FD8A76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4" creationId="{0CCEC759-47A9-4A15-BB0C-8AA3D5CBAD1E}"/>
          </ac:spMkLst>
        </pc:spChg>
        <pc:spChg chg="mod">
          <ac:chgData name="Scott Sewell" userId="de457e2e-e45e-424a-a509-131ccbd0ed4d" providerId="ADAL" clId="{C02F750B-B140-442A-9BAA-CBE67ABB0F60}" dt="2022-07-28T17:15:26.580" v="155" actId="207"/>
          <ac:spMkLst>
            <pc:docMk/>
            <pc:sldMk cId="4259596856" sldId="2076138331"/>
            <ac:spMk id="18" creationId="{411CED19-A50C-40C9-B18F-081C3B7E992B}"/>
          </ac:spMkLst>
        </pc:sp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4" creationId="{5C87A1A5-B634-406F-A60A-5893F61862B2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2" creationId="{72D1E92A-ADAE-451B-996E-CB584E0F5CA4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6" creationId="{6B3CDB26-6F95-4CEF-A362-5A0CB16242DA}"/>
          </ac:picMkLst>
        </pc:picChg>
      </pc:sldChg>
      <pc:sldChg chg="del">
        <pc:chgData name="Scott Sewell" userId="de457e2e-e45e-424a-a509-131ccbd0ed4d" providerId="ADAL" clId="{C02F750B-B140-442A-9BAA-CBE67ABB0F60}" dt="2022-07-28T19:02:01.263" v="227" actId="2696"/>
        <pc:sldMkLst>
          <pc:docMk/>
          <pc:sldMk cId="2439934516" sldId="2076138336"/>
        </pc:sldMkLst>
      </pc:sldChg>
      <pc:sldChg chg="del">
        <pc:chgData name="Scott Sewell" userId="de457e2e-e45e-424a-a509-131ccbd0ed4d" providerId="ADAL" clId="{C02F750B-B140-442A-9BAA-CBE67ABB0F60}" dt="2022-07-29T13:54:53.803" v="231" actId="2696"/>
        <pc:sldMkLst>
          <pc:docMk/>
          <pc:sldMk cId="2950723533" sldId="2076138638"/>
        </pc:sldMkLst>
      </pc:sldChg>
      <pc:sldChg chg="addSp delSp modSp new mod modTransition chgLayout">
        <pc:chgData name="Scott Sewell" userId="de457e2e-e45e-424a-a509-131ccbd0ed4d" providerId="ADAL" clId="{C02F750B-B140-442A-9BAA-CBE67ABB0F60}" dt="2022-07-28T16:09:29.791" v="76" actId="164"/>
        <pc:sldMkLst>
          <pc:docMk/>
          <pc:sldMk cId="260986027" sldId="2076138639"/>
        </pc:sldMkLst>
        <pc:spChg chg="del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2" creationId="{1D9DBCAA-4326-B146-FC81-9F7C163A666F}"/>
          </ac:spMkLst>
        </pc:spChg>
        <pc:spChg chg="del mod ord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3" creationId="{28320068-D11D-9B27-DF8C-B5EBE8979A01}"/>
          </ac:spMkLst>
        </pc:spChg>
        <pc:spChg chg="add mod ord">
          <ac:chgData name="Scott Sewell" userId="de457e2e-e45e-424a-a509-131ccbd0ed4d" providerId="ADAL" clId="{C02F750B-B140-442A-9BAA-CBE67ABB0F60}" dt="2022-07-28T16:02:25.422" v="24" actId="20577"/>
          <ac:spMkLst>
            <pc:docMk/>
            <pc:sldMk cId="260986027" sldId="2076138639"/>
            <ac:spMk id="4" creationId="{BCFBE1EC-6F76-4AF3-0567-90CFE5E57B8F}"/>
          </ac:spMkLst>
        </pc:spChg>
        <pc:spChg chg="add del mod">
          <ac:chgData name="Scott Sewell" userId="de457e2e-e45e-424a-a509-131ccbd0ed4d" providerId="ADAL" clId="{C02F750B-B140-442A-9BAA-CBE67ABB0F60}" dt="2022-07-28T16:06:11.012" v="54" actId="478"/>
          <ac:spMkLst>
            <pc:docMk/>
            <pc:sldMk cId="260986027" sldId="2076138639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29.791" v="76" actId="164"/>
          <ac:grpSpMkLst>
            <pc:docMk/>
            <pc:sldMk cId="260986027" sldId="2076138639"/>
            <ac:grpSpMk id="11" creationId="{FB0FEDE3-85E3-9F09-C5D2-902424A35714}"/>
          </ac:grpSpMkLst>
        </pc:grpChg>
        <pc:picChg chg="add mod modCrop">
          <ac:chgData name="Scott Sewell" userId="de457e2e-e45e-424a-a509-131ccbd0ed4d" providerId="ADAL" clId="{C02F750B-B140-442A-9BAA-CBE67ABB0F60}" dt="2022-07-28T16:07:15.464" v="59" actId="732"/>
          <ac:picMkLst>
            <pc:docMk/>
            <pc:sldMk cId="260986027" sldId="2076138639"/>
            <ac:picMk id="5" creationId="{80E176DA-B750-E874-86ED-BEAFF4E2FA7B}"/>
          </ac:picMkLst>
        </pc:picChg>
        <pc:picChg chg="add mod">
          <ac:chgData name="Scott Sewell" userId="de457e2e-e45e-424a-a509-131ccbd0ed4d" providerId="ADAL" clId="{C02F750B-B140-442A-9BAA-CBE67ABB0F60}" dt="2022-07-28T16:08:34.751" v="73" actId="1076"/>
          <ac:picMkLst>
            <pc:docMk/>
            <pc:sldMk cId="260986027" sldId="2076138639"/>
            <ac:picMk id="6" creationId="{B970B271-F57B-13D0-452B-4131C12E47ED}"/>
          </ac:picMkLst>
        </pc:picChg>
        <pc:picChg chg="add mod">
          <ac:chgData name="Scott Sewell" userId="de457e2e-e45e-424a-a509-131ccbd0ed4d" providerId="ADAL" clId="{C02F750B-B140-442A-9BAA-CBE67ABB0F60}" dt="2022-07-28T16:08:37.633" v="74" actId="1076"/>
          <ac:picMkLst>
            <pc:docMk/>
            <pc:sldMk cId="260986027" sldId="2076138639"/>
            <ac:picMk id="7" creationId="{DC42D278-0783-7E6B-01D4-9FDE0AB1DE8F}"/>
          </ac:picMkLst>
        </pc:picChg>
        <pc:picChg chg="add mod">
          <ac:chgData name="Scott Sewell" userId="de457e2e-e45e-424a-a509-131ccbd0ed4d" providerId="ADAL" clId="{C02F750B-B140-442A-9BAA-CBE67ABB0F60}" dt="2022-07-28T16:07:49.875" v="64" actId="1076"/>
          <ac:picMkLst>
            <pc:docMk/>
            <pc:sldMk cId="260986027" sldId="2076138639"/>
            <ac:picMk id="8" creationId="{15BCC674-22AB-4E7D-F650-A38767DAD6CF}"/>
          </ac:picMkLst>
        </pc:picChg>
        <pc:picChg chg="add mod">
          <ac:chgData name="Scott Sewell" userId="de457e2e-e45e-424a-a509-131ccbd0ed4d" providerId="ADAL" clId="{C02F750B-B140-442A-9BAA-CBE67ABB0F60}" dt="2022-07-28T16:07:53.816" v="65" actId="1076"/>
          <ac:picMkLst>
            <pc:docMk/>
            <pc:sldMk cId="260986027" sldId="2076138639"/>
            <ac:picMk id="9" creationId="{69EAD53D-3D40-F15F-E963-A1BC61967AF3}"/>
          </ac:picMkLst>
        </pc:picChg>
      </pc:sldChg>
      <pc:sldChg chg="addSp delSp modSp add del mod modTransition">
        <pc:chgData name="Scott Sewell" userId="de457e2e-e45e-424a-a509-131ccbd0ed4d" providerId="ADAL" clId="{C02F750B-B140-442A-9BAA-CBE67ABB0F60}" dt="2022-07-28T16:09:54.806" v="78" actId="47"/>
        <pc:sldMkLst>
          <pc:docMk/>
          <pc:sldMk cId="1645607052" sldId="2076138640"/>
        </pc:sldMkLst>
        <pc:spChg chg="del">
          <ac:chgData name="Scott Sewell" userId="de457e2e-e45e-424a-a509-131ccbd0ed4d" providerId="ADAL" clId="{C02F750B-B140-442A-9BAA-CBE67ABB0F60}" dt="2022-07-28T16:03:11.326" v="26" actId="478"/>
          <ac:spMkLst>
            <pc:docMk/>
            <pc:sldMk cId="1645607052" sldId="2076138640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40.675" v="77" actId="164"/>
          <ac:grpSpMkLst>
            <pc:docMk/>
            <pc:sldMk cId="1645607052" sldId="2076138640"/>
            <ac:grpSpMk id="12" creationId="{F0C40DC4-95D9-C034-70C9-8AF70697E32E}"/>
          </ac:grpSpMkLst>
        </pc:grpChg>
        <pc:picChg chg="add mod modCrop">
          <ac:chgData name="Scott Sewell" userId="de457e2e-e45e-424a-a509-131ccbd0ed4d" providerId="ADAL" clId="{C02F750B-B140-442A-9BAA-CBE67ABB0F60}" dt="2022-07-28T16:04:42.633" v="41" actId="732"/>
          <ac:picMkLst>
            <pc:docMk/>
            <pc:sldMk cId="1645607052" sldId="2076138640"/>
            <ac:picMk id="2" creationId="{201B1EF3-D833-0F86-B981-BA7CAB9C09AB}"/>
          </ac:picMkLst>
        </pc:picChg>
        <pc:picChg chg="add mod">
          <ac:chgData name="Scott Sewell" userId="de457e2e-e45e-424a-a509-131ccbd0ed4d" providerId="ADAL" clId="{C02F750B-B140-442A-9BAA-CBE67ABB0F60}" dt="2022-07-28T16:05:55.625" v="53" actId="1076"/>
          <ac:picMkLst>
            <pc:docMk/>
            <pc:sldMk cId="1645607052" sldId="2076138640"/>
            <ac:picMk id="3" creationId="{0358685B-9CA9-A9FB-98E2-0BFB8646CD3E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5" creationId="{80E176DA-B750-E874-86ED-BEAFF4E2FA7B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6" creationId="{B970B271-F57B-13D0-452B-4131C12E47ED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7" creationId="{DC42D278-0783-7E6B-01D4-9FDE0AB1DE8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8" creationId="{15BCC674-22AB-4E7D-F650-A38767DAD6C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9" creationId="{69EAD53D-3D40-F15F-E963-A1BC61967AF3}"/>
          </ac:picMkLst>
        </pc:picChg>
        <pc:picChg chg="add mod">
          <ac:chgData name="Scott Sewell" userId="de457e2e-e45e-424a-a509-131ccbd0ed4d" providerId="ADAL" clId="{C02F750B-B140-442A-9BAA-CBE67ABB0F60}" dt="2022-07-28T16:05:49.561" v="51" actId="1076"/>
          <ac:picMkLst>
            <pc:docMk/>
            <pc:sldMk cId="1645607052" sldId="2076138640"/>
            <ac:picMk id="11" creationId="{DB70B62A-CAD2-7860-ED7B-A5A667DF2D12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8:24:52.470" v="1744" actId="1076"/>
        <pc:sldMkLst>
          <pc:docMk/>
          <pc:sldMk cId="1242867252" sldId="2141411117"/>
        </pc:sldMkLst>
        <pc:spChg chg="mod ord">
          <ac:chgData name="Scott Sewell" userId="de457e2e-e45e-424a-a509-131ccbd0ed4d" providerId="ADAL" clId="{C02F750B-B140-442A-9BAA-CBE67ABB0F60}" dt="2022-07-29T16:16:36.188" v="598" actId="27636"/>
          <ac:spMkLst>
            <pc:docMk/>
            <pc:sldMk cId="1242867252" sldId="2141411117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3" creationId="{F28A2430-734E-48B0-9F64-157282B0A2E6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8" creationId="{006EFFF9-79A7-260D-9EC8-7A18718ACE64}"/>
          </ac:spMkLst>
        </pc:spChg>
        <pc:spChg chg="mod">
          <ac:chgData name="Scott Sewell" userId="de457e2e-e45e-424a-a509-131ccbd0ed4d" providerId="ADAL" clId="{C02F750B-B140-442A-9BAA-CBE67ABB0F60}" dt="2022-07-28T17:10:26.735" v="125" actId="1076"/>
          <ac:spMkLst>
            <pc:docMk/>
            <pc:sldMk cId="1242867252" sldId="2141411117"/>
            <ac:spMk id="9" creationId="{4098094A-42DF-D87D-88AF-C49D9A9431AD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10" creationId="{48FCEB2B-FBCB-47E2-A111-D00D04FD8A76}"/>
          </ac:spMkLst>
        </pc:spChg>
        <pc:spChg chg="add del mod ord">
          <ac:chgData name="Scott Sewell" userId="de457e2e-e45e-424a-a509-131ccbd0ed4d" providerId="ADAL" clId="{C02F750B-B140-442A-9BAA-CBE67ABB0F60}" dt="2022-07-28T17:16:08.177" v="160" actId="478"/>
          <ac:spMkLst>
            <pc:docMk/>
            <pc:sldMk cId="1242867252" sldId="2141411117"/>
            <ac:spMk id="11" creationId="{9A5979D0-E74E-AF23-D7B3-2CACFCE288B6}"/>
          </ac:spMkLst>
        </pc:spChg>
        <pc:spChg chg="del mod">
          <ac:chgData name="Scott Sewell" userId="de457e2e-e45e-424a-a509-131ccbd0ed4d" providerId="ADAL" clId="{C02F750B-B140-442A-9BAA-CBE67ABB0F60}" dt="2022-07-28T17:16:03.890" v="159" actId="478"/>
          <ac:spMkLst>
            <pc:docMk/>
            <pc:sldMk cId="1242867252" sldId="2141411117"/>
            <ac:spMk id="18" creationId="{411CED19-A50C-40C9-B18F-081C3B7E992B}"/>
          </ac:spMkLst>
        </pc:spChg>
        <pc:picChg chg="del mod">
          <ac:chgData name="Scott Sewell" userId="de457e2e-e45e-424a-a509-131ccbd0ed4d" providerId="ADAL" clId="{C02F750B-B140-442A-9BAA-CBE67ABB0F60}" dt="2022-07-28T17:09:22.999" v="117" actId="478"/>
          <ac:picMkLst>
            <pc:docMk/>
            <pc:sldMk cId="1242867252" sldId="2141411117"/>
            <ac:picMk id="4" creationId="{27D7F305-A6CC-955A-BC23-9D2FE0C50B57}"/>
          </ac:picMkLst>
        </pc:picChg>
        <pc:picChg chg="del mod">
          <ac:chgData name="Scott Sewell" userId="de457e2e-e45e-424a-a509-131ccbd0ed4d" providerId="ADAL" clId="{C02F750B-B140-442A-9BAA-CBE67ABB0F60}" dt="2022-07-29T17:58:07.037" v="1733" actId="478"/>
          <ac:picMkLst>
            <pc:docMk/>
            <pc:sldMk cId="1242867252" sldId="2141411117"/>
            <ac:picMk id="5" creationId="{47A8E1E1-FD5A-BA26-281D-2F4BB3E411AA}"/>
          </ac:picMkLst>
        </pc:picChg>
        <pc:picChg chg="del mod">
          <ac:chgData name="Scott Sewell" userId="de457e2e-e45e-424a-a509-131ccbd0ed4d" providerId="ADAL" clId="{C02F750B-B140-442A-9BAA-CBE67ABB0F60}" dt="2022-07-29T18:24:32.754" v="1739" actId="478"/>
          <ac:picMkLst>
            <pc:docMk/>
            <pc:sldMk cId="1242867252" sldId="2141411117"/>
            <ac:picMk id="6" creationId="{D898D9C9-91E9-55D0-5D5B-C916924E4934}"/>
          </ac:picMkLst>
        </pc:picChg>
        <pc:picChg chg="mod">
          <ac:chgData name="Scott Sewell" userId="de457e2e-e45e-424a-a509-131ccbd0ed4d" providerId="ADAL" clId="{C02F750B-B140-442A-9BAA-CBE67ABB0F60}" dt="2022-07-28T17:10:26.735" v="125" actId="1076"/>
          <ac:picMkLst>
            <pc:docMk/>
            <pc:sldMk cId="1242867252" sldId="2141411117"/>
            <ac:picMk id="7" creationId="{3FE4EF67-FAB5-FE09-0924-E592C9291EDD}"/>
          </ac:picMkLst>
        </pc:picChg>
        <pc:picChg chg="add mod">
          <ac:chgData name="Scott Sewell" userId="de457e2e-e45e-424a-a509-131ccbd0ed4d" providerId="ADAL" clId="{C02F750B-B140-442A-9BAA-CBE67ABB0F60}" dt="2022-07-29T17:58:25.240" v="1737" actId="1076"/>
          <ac:picMkLst>
            <pc:docMk/>
            <pc:sldMk cId="1242867252" sldId="2141411117"/>
            <ac:picMk id="11" creationId="{B600F255-96DF-B96A-D784-4D64F039B86D}"/>
          </ac:picMkLst>
        </pc:picChg>
        <pc:picChg chg="add mod">
          <ac:chgData name="Scott Sewell" userId="de457e2e-e45e-424a-a509-131ccbd0ed4d" providerId="ADAL" clId="{C02F750B-B140-442A-9BAA-CBE67ABB0F60}" dt="2022-07-29T18:24:52.470" v="1744" actId="1076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550538194" sldId="214746988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50538194" sldId="2147469880"/>
            <ac:spMk id="2" creationId="{BD8FE4AE-BCA3-40AB-965B-B0E06B3A04A0}"/>
          </ac:spMkLst>
        </pc:spChg>
        <pc:graphicFrameChg chg="mod">
          <ac:chgData name="Scott Sewell" userId="de457e2e-e45e-424a-a509-131ccbd0ed4d" providerId="ADAL" clId="{C02F750B-B140-442A-9BAA-CBE67ABB0F60}" dt="2022-07-29T16:10:36.289" v="574"/>
          <ac:graphicFrameMkLst>
            <pc:docMk/>
            <pc:sldMk cId="2550538194" sldId="2147469880"/>
            <ac:graphicFrameMk id="13" creationId="{41370CFD-6E4B-430E-9824-C4A58F4CB93D}"/>
          </ac:graphicFrameMkLst>
        </pc:graphicFrameChg>
      </pc:sldChg>
      <pc:sldChg chg="addSp delSp modSp del mod">
        <pc:chgData name="Scott Sewell" userId="de457e2e-e45e-424a-a509-131ccbd0ed4d" providerId="ADAL" clId="{C02F750B-B140-442A-9BAA-CBE67ABB0F60}" dt="2022-07-29T18:28:51.960" v="1775" actId="1076"/>
        <pc:sldMkLst>
          <pc:docMk/>
          <pc:sldMk cId="1556488325" sldId="2147469886"/>
        </pc:sldMkLst>
        <pc:spChg chg="mod ord">
          <ac:chgData name="Scott Sewell" userId="de457e2e-e45e-424a-a509-131ccbd0ed4d" providerId="ADAL" clId="{C02F750B-B140-442A-9BAA-CBE67ABB0F60}" dt="2022-07-29T18:28:51.960" v="1775" actId="1076"/>
          <ac:spMkLst>
            <pc:docMk/>
            <pc:sldMk cId="1556488325" sldId="2147469886"/>
            <ac:spMk id="3" creationId="{0BA0C690-B8E7-CE81-7B7B-514320F55B83}"/>
          </ac:spMkLst>
        </pc:spChg>
        <pc:spChg chg="mod ord">
          <ac:chgData name="Scott Sewell" userId="de457e2e-e45e-424a-a509-131ccbd0ed4d" providerId="ADAL" clId="{C02F750B-B140-442A-9BAA-CBE67ABB0F60}" dt="2022-07-29T18:27:05.819" v="1758" actId="14100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6" creationId="{86554C0D-E1BB-4AB7-E9DF-E44C68DC2C64}"/>
          </ac:spMkLst>
        </pc:spChg>
        <pc:spChg chg="mod">
          <ac:chgData name="Scott Sewell" userId="de457e2e-e45e-424a-a509-131ccbd0ed4d" providerId="ADAL" clId="{C02F750B-B140-442A-9BAA-CBE67ABB0F60}" dt="2022-07-28T17:32:19.402" v="190" actId="21"/>
          <ac:spMkLst>
            <pc:docMk/>
            <pc:sldMk cId="1556488325" sldId="2147469886"/>
            <ac:spMk id="6" creationId="{EF32453C-E1FF-455F-89B9-0581A159A02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7" creationId="{708B35C2-D4A4-B526-893E-251A9BC39BCC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8" creationId="{3B50B61A-FB74-B6A8-05F2-CE9D4DCADE0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0" creationId="{293EB360-B832-3E7D-B2A0-89187DE8B880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1" creationId="{C7C7F9A5-9015-6CE8-7263-0472E57B25BB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2" creationId="{9BC187F8-9F91-A385-7459-8DA50F4D0ED3}"/>
          </ac:spMkLst>
        </pc:spChg>
        <pc:spChg chg="add mod">
          <ac:chgData name="Scott Sewell" userId="de457e2e-e45e-424a-a509-131ccbd0ed4d" providerId="ADAL" clId="{C02F750B-B140-442A-9BAA-CBE67ABB0F60}" dt="2022-07-29T16:32:27.420" v="1526" actId="207"/>
          <ac:spMkLst>
            <pc:docMk/>
            <pc:sldMk cId="1556488325" sldId="2147469886"/>
            <ac:spMk id="14" creationId="{BBD4619B-1D76-5DEF-5289-E31214C4F4C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C02F750B-B140-442A-9BAA-CBE67ABB0F60}" dt="2022-07-29T16:24:53.432" v="599" actId="27803"/>
          <ac:grpSpMkLst>
            <pc:docMk/>
            <pc:sldMk cId="1556488325" sldId="2147469886"/>
            <ac:grpSpMk id="4" creationId="{29C62181-D47D-3244-E7A9-4C47E856D6FE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mod ord">
          <ac:chgData name="Scott Sewell" userId="de457e2e-e45e-424a-a509-131ccbd0ed4d" providerId="ADAL" clId="{C02F750B-B140-442A-9BAA-CBE67ABB0F60}" dt="2022-07-29T17:14:05.434" v="1674" actId="14861"/>
          <ac:picMkLst>
            <pc:docMk/>
            <pc:sldMk cId="1556488325" sldId="2147469886"/>
            <ac:picMk id="9" creationId="{5BBA630A-E4EF-B48D-F845-CC8B4144B594}"/>
          </ac:picMkLst>
        </pc:picChg>
        <pc:picChg chg="add mod">
          <ac:chgData name="Scott Sewell" userId="de457e2e-e45e-424a-a509-131ccbd0ed4d" providerId="ADAL" clId="{C02F750B-B140-442A-9BAA-CBE67ABB0F60}" dt="2022-07-29T18:28:39.503" v="1773" actId="1076"/>
          <ac:picMkLst>
            <pc:docMk/>
            <pc:sldMk cId="1556488325" sldId="2147469886"/>
            <ac:picMk id="15" creationId="{AB630175-2326-F203-52C5-02CE96B8931B}"/>
          </ac:picMkLst>
        </pc:picChg>
        <pc:picChg chg="add del">
          <ac:chgData name="Scott Sewell" userId="de457e2e-e45e-424a-a509-131ccbd0ed4d" providerId="ADAL" clId="{C02F750B-B140-442A-9BAA-CBE67ABB0F60}" dt="2022-07-29T16:25:28.516" v="601" actId="21"/>
          <ac:picMkLst>
            <pc:docMk/>
            <pc:sldMk cId="1556488325" sldId="2147469886"/>
            <ac:picMk id="18" creationId="{D79BCE58-B898-5C05-1DD8-F9E0B3B13E2B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373180627" sldId="214746988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4" creationId="{3DA98073-778D-42F6-AFDE-E7F9396810F1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6" creationId="{F68FEACF-17B0-4DBB-A006-55BBC6002336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2373180627" sldId="2147469887"/>
            <ac:picMk id="8" creationId="{0E83E09C-AE86-4C7E-9D09-09B763F6EB1F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359008083" sldId="214746988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2" creationId="{C5C1E181-61EF-44A3-BF81-23C42A0334A6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4" creationId="{4C863608-5CCA-48AC-B6FB-709F1EEEDBDB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359008083" sldId="2147469888"/>
            <ac:picMk id="6" creationId="{7C74B04D-3B3A-46A9-87EF-E06C4B1B5E1E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1930749852" sldId="214746988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2" creationId="{6E6EEEBE-7D47-4020-BC19-72845AE5AB8E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4" creationId="{EE804312-0BC4-4DF6-AB23-AF4F3E0BEBD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1930749852" sldId="2147469889"/>
            <ac:picMk id="6" creationId="{4DA43F24-883B-41B7-BADB-F7B4890157C2}"/>
          </ac:picMkLst>
        </pc:pic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702063670" sldId="214746989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2063670" sldId="2147469890"/>
            <ac:spMk id="4" creationId="{F18BABF0-DE85-4EA6-B040-7DFCCACFD69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708940956" sldId="214746989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8940956" sldId="2147469891"/>
            <ac:spMk id="2" creationId="{214F89FE-801A-48AD-BDC3-6D2F826D83C9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4037742661" sldId="214746989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2" creationId="{9F46122A-50F4-48F0-BA19-9D734521D54A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17" creationId="{7D432DE1-6882-48C1-81F2-94A2243D9EA3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11428878" sldId="214746989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1428878" sldId="2147469898"/>
            <ac:spMk id="2" creationId="{9F46122A-50F4-48F0-BA19-9D734521D54A}"/>
          </ac:spMkLst>
        </pc:spChg>
      </pc:sldChg>
      <pc:sldChg chg="delSp modSp del mod">
        <pc:chgData name="Scott Sewell" userId="de457e2e-e45e-424a-a509-131ccbd0ed4d" providerId="ADAL" clId="{C02F750B-B140-442A-9BAA-CBE67ABB0F60}" dt="2022-07-29T16:10:36.289" v="574"/>
        <pc:sldMkLst>
          <pc:docMk/>
          <pc:sldMk cId="4250387521" sldId="214746989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250387521" sldId="2147469899"/>
            <ac:spMk id="2" creationId="{F3E1D2CF-6007-4417-AB2D-98A869E5A12B}"/>
          </ac:spMkLst>
        </pc:spChg>
        <pc:spChg chg="del">
          <ac:chgData name="Scott Sewell" userId="de457e2e-e45e-424a-a509-131ccbd0ed4d" providerId="ADAL" clId="{C02F750B-B140-442A-9BAA-CBE67ABB0F60}" dt="2022-07-28T17:41:40.370" v="226" actId="478"/>
          <ac:spMkLst>
            <pc:docMk/>
            <pc:sldMk cId="4250387521" sldId="2147469899"/>
            <ac:spMk id="7" creationId="{7CCCA581-964E-45C6-8612-8D670FDDB5CE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2563812821" sldId="214746990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63812821" sldId="2147469900"/>
            <ac:spMk id="2" creationId="{144A47B1-B891-42BC-8F39-7F101150A9FD}"/>
          </ac:spMkLst>
        </pc:sp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883272442" sldId="214746990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883272442" sldId="2147469901"/>
            <ac:spMk id="4" creationId="{CAA079CB-1D4D-48B5-A68F-1A7DBA18A839}"/>
          </ac:spMkLst>
        </pc:spChg>
        <pc:spChg chg="mod">
          <ac:chgData name="Scott Sewell" userId="de457e2e-e45e-424a-a509-131ccbd0ed4d" providerId="ADAL" clId="{C02F750B-B140-442A-9BAA-CBE67ABB0F60}" dt="2022-07-28T17:33:35.593" v="223" actId="14100"/>
          <ac:spMkLst>
            <pc:docMk/>
            <pc:sldMk cId="883272442" sldId="2147469901"/>
            <ac:spMk id="5" creationId="{3936DAFA-FD1C-4DD2-A0A7-670A75984D5C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990886729" sldId="2147469902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990886729" sldId="2147469902"/>
            <ac:spMk id="2" creationId="{E7DDCB5F-D107-430F-807E-B4E95970111A}"/>
          </ac:spMkLst>
        </pc:spChg>
      </pc:sldChg>
      <pc:sldChg chg="modSp del ord">
        <pc:chgData name="Scott Sewell" userId="de457e2e-e45e-424a-a509-131ccbd0ed4d" providerId="ADAL" clId="{C02F750B-B140-442A-9BAA-CBE67ABB0F60}" dt="2022-07-29T16:10:36.289" v="574"/>
        <pc:sldMkLst>
          <pc:docMk/>
          <pc:sldMk cId="2513403112" sldId="2147469903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13403112" sldId="2147469903"/>
            <ac:spMk id="2" creationId="{E7DDCB5F-D107-430F-807E-B4E95970111A}"/>
          </ac:spMkLst>
        </pc:spChg>
      </pc:sldChg>
      <pc:sldChg chg="modSp add mod modAnim">
        <pc:chgData name="Scott Sewell" userId="de457e2e-e45e-424a-a509-131ccbd0ed4d" providerId="ADAL" clId="{C02F750B-B140-442A-9BAA-CBE67ABB0F60}" dt="2022-07-29T17:21:50.350" v="1723" actId="20577"/>
        <pc:sldMkLst>
          <pc:docMk/>
          <pc:sldMk cId="2719577859" sldId="2147469904"/>
        </pc:sldMkLst>
        <pc:spChg chg="mod">
          <ac:chgData name="Scott Sewell" userId="de457e2e-e45e-424a-a509-131ccbd0ed4d" providerId="ADAL" clId="{C02F750B-B140-442A-9BAA-CBE67ABB0F60}" dt="2022-07-29T17:21:50.350" v="1723" actId="20577"/>
          <ac:spMkLst>
            <pc:docMk/>
            <pc:sldMk cId="2719577859" sldId="2147469904"/>
            <ac:spMk id="2" creationId="{E7DDCB5F-D107-430F-807E-B4E95970111A}"/>
          </ac:spMkLst>
        </pc:spChg>
      </pc:sldChg>
      <pc:sldChg chg="modSp">
        <pc:chgData name="Scott Sewell" userId="de457e2e-e45e-424a-a509-131ccbd0ed4d" providerId="ADAL" clId="{C02F750B-B140-442A-9BAA-CBE67ABB0F60}" dt="2022-07-29T16:10:36.289" v="574"/>
        <pc:sldMkLst>
          <pc:docMk/>
          <pc:sldMk cId="409936478" sldId="2147469905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9936478" sldId="2147469905"/>
            <ac:spMk id="2" creationId="{E7DDCB5F-D107-430F-807E-B4E95970111A}"/>
          </ac:spMkLst>
        </pc:spChg>
      </pc:sldChg>
      <pc:sldChg chg="addSp delSp modSp new mod ord modClrScheme chgLayout">
        <pc:chgData name="Scott Sewell" userId="de457e2e-e45e-424a-a509-131ccbd0ed4d" providerId="ADAL" clId="{C02F750B-B140-442A-9BAA-CBE67ABB0F60}" dt="2022-07-29T17:16:10.042" v="1696" actId="14838"/>
        <pc:sldMkLst>
          <pc:docMk/>
          <pc:sldMk cId="416743142" sldId="2147469906"/>
        </pc:sldMkLst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2" creationId="{3CAA9688-4B31-D0C9-BE69-1B9B9D2294F0}"/>
          </ac:spMkLst>
        </pc:spChg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3" creationId="{64604DF9-34AC-297C-5EA1-825670FD8E53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7" creationId="{D194549E-9A75-1D7F-67DD-7D302339767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8" creationId="{3452C0F0-1540-7C4E-E0F1-05AE5C701CD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9" creationId="{E9C6EB70-1310-6283-D858-1E3F43D56F6B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0" creationId="{B44B2811-B111-5C24-7F69-12EA065F30BC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1" creationId="{DF3709A8-A080-C4AB-5076-E667C5716ED5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2" creationId="{4088A48C-7B89-8142-4490-C85B5101E496}"/>
          </ac:spMkLst>
        </pc:spChg>
        <pc:spChg chg="mod">
          <ac:chgData name="Scott Sewell" userId="de457e2e-e45e-424a-a509-131ccbd0ed4d" providerId="ADAL" clId="{C02F750B-B140-442A-9BAA-CBE67ABB0F60}" dt="2022-07-29T16:26:47.564" v="613" actId="207"/>
          <ac:spMkLst>
            <pc:docMk/>
            <pc:sldMk cId="416743142" sldId="2147469906"/>
            <ac:spMk id="13" creationId="{870A34C7-8D26-F8E5-3E87-C3062893C74B}"/>
          </ac:spMkLst>
        </pc:spChg>
        <pc:spChg chg="add mod ord">
          <ac:chgData name="Scott Sewell" userId="de457e2e-e45e-424a-a509-131ccbd0ed4d" providerId="ADAL" clId="{C02F750B-B140-442A-9BAA-CBE67ABB0F60}" dt="2022-07-29T17:16:10.042" v="1696" actId="14838"/>
          <ac:spMkLst>
            <pc:docMk/>
            <pc:sldMk cId="416743142" sldId="2147469906"/>
            <ac:spMk id="14" creationId="{076841CC-FC54-4CEE-DF45-46F3FA9F7BC1}"/>
          </ac:spMkLst>
        </pc:spChg>
        <pc:grpChg chg="del mod">
          <ac:chgData name="Scott Sewell" userId="de457e2e-e45e-424a-a509-131ccbd0ed4d" providerId="ADAL" clId="{C02F750B-B140-442A-9BAA-CBE67ABB0F60}" dt="2022-07-29T16:26:12.611" v="606" actId="165"/>
          <ac:grpSpMkLst>
            <pc:docMk/>
            <pc:sldMk cId="416743142" sldId="2147469906"/>
            <ac:grpSpMk id="6" creationId="{7D1FF4F2-40B0-A952-2A4D-F6D623F2F678}"/>
          </ac:grpSpMkLst>
        </pc:grpChg>
        <pc:picChg chg="add del">
          <ac:chgData name="Scott Sewell" userId="de457e2e-e45e-424a-a509-131ccbd0ed4d" providerId="ADAL" clId="{C02F750B-B140-442A-9BAA-CBE67ABB0F60}" dt="2022-07-29T16:26:01.068" v="605" actId="27803"/>
          <ac:picMkLst>
            <pc:docMk/>
            <pc:sldMk cId="416743142" sldId="2147469906"/>
            <ac:picMk id="5" creationId="{D58DFCE8-0A82-B301-CF65-F7B365066095}"/>
          </ac:picMkLst>
        </pc:picChg>
      </pc:sldChg>
      <pc:sldMasterChg chg="del delSldLayout">
        <pc:chgData name="Scott Sewell" userId="de457e2e-e45e-424a-a509-131ccbd0ed4d" providerId="ADAL" clId="{C02F750B-B140-442A-9BAA-CBE67ABB0F60}" dt="2022-07-29T16:12:36.908" v="590" actId="2696"/>
        <pc:sldMasterMkLst>
          <pc:docMk/>
          <pc:sldMasterMk cId="1881724970" sldId="2147484551"/>
        </pc:sldMasterMkLst>
        <pc:sldLayoutChg chg="del">
          <pc:chgData name="Scott Sewell" userId="de457e2e-e45e-424a-a509-131ccbd0ed4d" providerId="ADAL" clId="{C02F750B-B140-442A-9BAA-CBE67ABB0F60}" dt="2022-07-29T16:12:36.888" v="586" actId="2696"/>
          <pc:sldLayoutMkLst>
            <pc:docMk/>
            <pc:sldMasterMk cId="1881724970" sldId="2147484551"/>
            <pc:sldLayoutMk cId="1229362488" sldId="2147484553"/>
          </pc:sldLayoutMkLst>
        </pc:sldLayoutChg>
        <pc:sldLayoutChg chg="del">
          <pc:chgData name="Scott Sewell" userId="de457e2e-e45e-424a-a509-131ccbd0ed4d" providerId="ADAL" clId="{C02F750B-B140-442A-9BAA-CBE67ABB0F60}" dt="2022-07-29T16:12:36.883" v="585" actId="2696"/>
          <pc:sldLayoutMkLst>
            <pc:docMk/>
            <pc:sldMasterMk cId="1881724970" sldId="2147484551"/>
            <pc:sldLayoutMk cId="951729558" sldId="2147484572"/>
          </pc:sldLayoutMkLst>
        </pc:sldLayoutChg>
        <pc:sldLayoutChg chg="del">
          <pc:chgData name="Scott Sewell" userId="de457e2e-e45e-424a-a509-131ccbd0ed4d" providerId="ADAL" clId="{C02F750B-B140-442A-9BAA-CBE67ABB0F60}" dt="2022-07-29T16:12:36.879" v="584" actId="2696"/>
          <pc:sldLayoutMkLst>
            <pc:docMk/>
            <pc:sldMasterMk cId="1881724970" sldId="2147484551"/>
            <pc:sldLayoutMk cId="4138922030" sldId="2147484573"/>
          </pc:sldLayoutMkLst>
        </pc:sldLayoutChg>
        <pc:sldLayoutChg chg="del">
          <pc:chgData name="Scott Sewell" userId="de457e2e-e45e-424a-a509-131ccbd0ed4d" providerId="ADAL" clId="{C02F750B-B140-442A-9BAA-CBE67ABB0F60}" dt="2022-07-29T16:12:36.891" v="587" actId="2696"/>
          <pc:sldLayoutMkLst>
            <pc:docMk/>
            <pc:sldMasterMk cId="1881724970" sldId="2147484551"/>
            <pc:sldLayoutMk cId="4145737753" sldId="2147484576"/>
          </pc:sldLayoutMkLst>
        </pc:sldLayoutChg>
        <pc:sldLayoutChg chg="del">
          <pc:chgData name="Scott Sewell" userId="de457e2e-e45e-424a-a509-131ccbd0ed4d" providerId="ADAL" clId="{C02F750B-B140-442A-9BAA-CBE67ABB0F60}" dt="2022-07-29T16:12:36.896" v="588" actId="2696"/>
          <pc:sldLayoutMkLst>
            <pc:docMk/>
            <pc:sldMasterMk cId="1881724970" sldId="2147484551"/>
            <pc:sldLayoutMk cId="3128206424" sldId="2147484577"/>
          </pc:sldLayoutMkLst>
        </pc:sldLayoutChg>
        <pc:sldLayoutChg chg="del">
          <pc:chgData name="Scott Sewell" userId="de457e2e-e45e-424a-a509-131ccbd0ed4d" providerId="ADAL" clId="{C02F750B-B140-442A-9BAA-CBE67ABB0F60}" dt="2022-07-28T19:02:01.263" v="227" actId="2696"/>
          <pc:sldLayoutMkLst>
            <pc:docMk/>
            <pc:sldMasterMk cId="1881724970" sldId="2147484551"/>
            <pc:sldLayoutMk cId="277187442" sldId="2147484578"/>
          </pc:sldLayoutMkLst>
        </pc:sldLayoutChg>
        <pc:sldLayoutChg chg="del">
          <pc:chgData name="Scott Sewell" userId="de457e2e-e45e-424a-a509-131ccbd0ed4d" providerId="ADAL" clId="{C02F750B-B140-442A-9BAA-CBE67ABB0F60}" dt="2022-07-29T16:12:36.901" v="589" actId="2696"/>
          <pc:sldLayoutMkLst>
            <pc:docMk/>
            <pc:sldMasterMk cId="1881724970" sldId="2147484551"/>
            <pc:sldLayoutMk cId="1503148205" sldId="2147484579"/>
          </pc:sldLayoutMkLst>
        </pc:sldLayoutChg>
      </pc:sldMasterChg>
      <pc:sldMasterChg chg="modSp delSldLayout modSldLayout">
        <pc:chgData name="Scott Sewell" userId="de457e2e-e45e-424a-a509-131ccbd0ed4d" providerId="ADAL" clId="{C02F750B-B140-442A-9BAA-CBE67ABB0F60}" dt="2022-07-29T16:12:20.167" v="583" actId="14100"/>
        <pc:sldMasterMkLst>
          <pc:docMk/>
          <pc:sldMasterMk cId="1733847574" sldId="2147484580"/>
        </pc:sldMasterMkLst>
        <pc:spChg chg="mod">
          <ac:chgData name="Scott Sewell" userId="de457e2e-e45e-424a-a509-131ccbd0ed4d" providerId="ADAL" clId="{C02F750B-B140-442A-9BAA-CBE67ABB0F60}" dt="2022-07-29T16:11:08.059" v="576" actId="255"/>
          <ac:spMkLst>
            <pc:docMk/>
            <pc:sldMasterMk cId="1733847574" sldId="2147484580"/>
            <ac:spMk id="2" creationId="{4E032353-2971-4FEF-884B-70C91C7A6CF6}"/>
          </ac:spMkLst>
        </pc:spChg>
        <pc:sldLayoutChg chg="modSp">
          <pc:chgData name="Scott Sewell" userId="de457e2e-e45e-424a-a509-131ccbd0ed4d" providerId="ADAL" clId="{C02F750B-B140-442A-9BAA-CBE67ABB0F60}" dt="2022-07-29T16:11:27.441" v="577" actId="255"/>
          <pc:sldLayoutMkLst>
            <pc:docMk/>
            <pc:sldMasterMk cId="1733847574" sldId="2147484580"/>
            <pc:sldLayoutMk cId="1153576758" sldId="2147484581"/>
          </pc:sldLayoutMkLst>
          <pc:spChg chg="mod">
            <ac:chgData name="Scott Sewell" userId="de457e2e-e45e-424a-a509-131ccbd0ed4d" providerId="ADAL" clId="{C02F750B-B140-442A-9BAA-CBE67ABB0F60}" dt="2022-07-29T16:11:27.441" v="577" actId="255"/>
            <ac:spMkLst>
              <pc:docMk/>
              <pc:sldMasterMk cId="1733847574" sldId="2147484580"/>
              <pc:sldLayoutMk cId="1153576758" sldId="2147484581"/>
              <ac:spMk id="2" creationId="{9A72B6C5-CB1C-4580-B783-F52C3A24EC54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0:03.725" v="569" actId="404"/>
          <pc:sldLayoutMkLst>
            <pc:docMk/>
            <pc:sldMasterMk cId="1733847574" sldId="2147484580"/>
            <pc:sldLayoutMk cId="478573450" sldId="2147484583"/>
          </pc:sldLayoutMkLst>
          <pc:spChg chg="mod">
            <ac:chgData name="Scott Sewell" userId="de457e2e-e45e-424a-a509-131ccbd0ed4d" providerId="ADAL" clId="{C02F750B-B140-442A-9BAA-CBE67ABB0F60}" dt="2022-07-29T16:09:53.246" v="561" actId="404"/>
            <ac:spMkLst>
              <pc:docMk/>
              <pc:sldMasterMk cId="1733847574" sldId="2147484580"/>
              <pc:sldLayoutMk cId="478573450" sldId="2147484583"/>
              <ac:spMk id="2" creationId="{F8DE979A-A8E5-4088-9028-6EC1DE0A30A1}"/>
            </ac:spMkLst>
          </pc:spChg>
          <pc:spChg chg="mod">
            <ac:chgData name="Scott Sewell" userId="de457e2e-e45e-424a-a509-131ccbd0ed4d" providerId="ADAL" clId="{C02F750B-B140-442A-9BAA-CBE67ABB0F60}" dt="2022-07-29T16:10:03.725" v="569" actId="404"/>
            <ac:spMkLst>
              <pc:docMk/>
              <pc:sldMasterMk cId="1733847574" sldId="2147484580"/>
              <pc:sldLayoutMk cId="478573450" sldId="2147484583"/>
              <ac:spMk id="3" creationId="{036942B4-0A49-4EC7-B0A8-0C494D699617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1:54.102" v="579" actId="404"/>
          <pc:sldLayoutMkLst>
            <pc:docMk/>
            <pc:sldMasterMk cId="1733847574" sldId="2147484580"/>
            <pc:sldLayoutMk cId="846457815" sldId="2147484591"/>
          </pc:sldLayoutMkLst>
          <pc:spChg chg="mod">
            <ac:chgData name="Scott Sewell" userId="de457e2e-e45e-424a-a509-131ccbd0ed4d" providerId="ADAL" clId="{C02F750B-B140-442A-9BAA-CBE67ABB0F60}" dt="2022-07-29T16:11:54.102" v="579" actId="404"/>
            <ac:spMkLst>
              <pc:docMk/>
              <pc:sldMasterMk cId="1733847574" sldId="2147484580"/>
              <pc:sldLayoutMk cId="846457815" sldId="2147484591"/>
              <ac:spMk id="2" creationId="{22FCFEFD-88E5-4869-B5C3-1611B0B50E15}"/>
            </ac:spMkLst>
          </pc:spChg>
        </pc:sldLayoutChg>
        <pc:sldLayoutChg chg="modSp mod">
          <pc:chgData name="Scott Sewell" userId="de457e2e-e45e-424a-a509-131ccbd0ed4d" providerId="ADAL" clId="{C02F750B-B140-442A-9BAA-CBE67ABB0F60}" dt="2022-07-29T16:12:20.167" v="583" actId="14100"/>
          <pc:sldLayoutMkLst>
            <pc:docMk/>
            <pc:sldMasterMk cId="1733847574" sldId="2147484580"/>
            <pc:sldLayoutMk cId="3195815297" sldId="2147484593"/>
          </pc:sldLayoutMkLst>
          <pc:spChg chg="mod">
            <ac:chgData name="Scott Sewell" userId="de457e2e-e45e-424a-a509-131ccbd0ed4d" providerId="ADAL" clId="{C02F750B-B140-442A-9BAA-CBE67ABB0F60}" dt="2022-07-29T16:12:20.167" v="583" actId="14100"/>
            <ac:spMkLst>
              <pc:docMk/>
              <pc:sldMasterMk cId="1733847574" sldId="2147484580"/>
              <pc:sldLayoutMk cId="3195815297" sldId="2147484593"/>
              <ac:spMk id="2" creationId="{00000000-0000-0000-0000-000000000000}"/>
            </ac:spMkLst>
          </pc:spChg>
        </pc:sldLayoutChg>
        <pc:sldLayoutChg chg="del">
          <pc:chgData name="Scott Sewell" userId="de457e2e-e45e-424a-a509-131ccbd0ed4d" providerId="ADAL" clId="{C02F750B-B140-442A-9BAA-CBE67ABB0F60}" dt="2022-07-29T16:12:03.052" v="580" actId="2696"/>
          <pc:sldLayoutMkLst>
            <pc:docMk/>
            <pc:sldMasterMk cId="1733847574" sldId="2147484580"/>
            <pc:sldLayoutMk cId="4235795793" sldId="2147484596"/>
          </pc:sldLayoutMkLst>
        </pc:sldLayoutChg>
        <pc:sldLayoutChg chg="modSp">
          <pc:chgData name="Scott Sewell" userId="de457e2e-e45e-424a-a509-131ccbd0ed4d" providerId="ADAL" clId="{C02F750B-B140-442A-9BAA-CBE67ABB0F60}" dt="2022-07-29T16:12:07.179" v="581"/>
          <pc:sldLayoutMkLst>
            <pc:docMk/>
            <pc:sldMasterMk cId="1733847574" sldId="2147484580"/>
            <pc:sldLayoutMk cId="3706383240" sldId="2147484597"/>
          </pc:sldLayoutMkLst>
          <pc:spChg chg="mod">
            <ac:chgData name="Scott Sewell" userId="de457e2e-e45e-424a-a509-131ccbd0ed4d" providerId="ADAL" clId="{C02F750B-B140-442A-9BAA-CBE67ABB0F60}" dt="2022-07-29T16:12:07.179" v="581"/>
            <ac:spMkLst>
              <pc:docMk/>
              <pc:sldMasterMk cId="1733847574" sldId="2147484580"/>
              <pc:sldLayoutMk cId="3706383240" sldId="2147484597"/>
              <ac:spMk id="2" creationId="{00000000-0000-0000-0000-000000000000}"/>
            </ac:spMkLst>
          </pc:spChg>
        </pc:sldLayoutChg>
      </pc:sldMasterChg>
    </pc:docChg>
  </pc:docChgLst>
  <pc:docChgLst>
    <pc:chgData name="Scott Sewell" userId="de457e2e-e45e-424a-a509-131ccbd0ed4d" providerId="ADAL" clId="{CAA6FF14-9130-452E-927C-5CC696B4D041}"/>
    <pc:docChg chg="modSld">
      <pc:chgData name="Scott Sewell" userId="de457e2e-e45e-424a-a509-131ccbd0ed4d" providerId="ADAL" clId="{CAA6FF14-9130-452E-927C-5CC696B4D041}" dt="2023-02-03T21:03:09.423" v="0" actId="729"/>
      <pc:docMkLst>
        <pc:docMk/>
      </pc:docMkLst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587025235" sldId="2076138252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1556488325" sldId="2147469886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2719577859" sldId="2147469904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2703775187" sldId="2147469907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3799825251" sldId="2147469908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1671774031" sldId="2147469909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1422868443" sldId="2147469910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824492942" sldId="214746991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2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Benefits:</a:t>
          </a:r>
        </a:p>
      </dsp:txBody>
      <dsp:txXfrm>
        <a:off x="52" y="165152"/>
        <a:ext cx="5011703" cy="576000"/>
      </dsp:txXfrm>
    </dsp:sp>
    <dsp:sp modelId="{B244E81D-1275-40AB-A643-E0419FE4CDF0}">
      <dsp:nvSpPr>
        <dsp:cNvPr id="0" name=""/>
        <dsp:cNvSpPr/>
      </dsp:nvSpPr>
      <dsp:spPr>
        <a:xfrm>
          <a:off x="52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Getting the Dataverse data to start flowing to the Azure Data Lake is a matter of clicks.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Comes with a serverless SQL pool endpoint you can query with T-SQL.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Works as a data warehouse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Large volumes and complex query support in Synapse for additional data support and enrichment.</a:t>
          </a:r>
        </a:p>
      </dsp:txBody>
      <dsp:txXfrm>
        <a:off x="52" y="741152"/>
        <a:ext cx="5011703" cy="3530756"/>
      </dsp:txXfrm>
    </dsp:sp>
    <dsp:sp modelId="{11577781-B0B0-4371-AF49-F31EBCF78131}">
      <dsp:nvSpPr>
        <dsp:cNvPr id="0" name=""/>
        <dsp:cNvSpPr/>
      </dsp:nvSpPr>
      <dsp:spPr>
        <a:xfrm>
          <a:off x="5713394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Considerations:</a:t>
          </a:r>
        </a:p>
      </dsp:txBody>
      <dsp:txXfrm>
        <a:off x="5713394" y="165152"/>
        <a:ext cx="5011703" cy="576000"/>
      </dsp:txXfrm>
    </dsp:sp>
    <dsp:sp modelId="{F80555E7-CAFB-443E-9CB7-3651B0B0619E}">
      <dsp:nvSpPr>
        <dsp:cNvPr id="0" name=""/>
        <dsp:cNvSpPr/>
      </dsp:nvSpPr>
      <dsp:spPr>
        <a:xfrm>
          <a:off x="5713394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Azure Data Lake and Azure Synapse Analytics are billed on an Azure subscription.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Date-Time is in UTC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Once the data is out of Dataverse, the configured security model is lost (need to add Row Level Security).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713394" y="741152"/>
        <a:ext cx="5011703" cy="353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9/5/2023 8:30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3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6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2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587850"/>
            <a:ext cx="10726460" cy="1136496"/>
          </a:xfrm>
        </p:spPr>
        <p:txBody>
          <a:bodyPr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45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437093" cy="565027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059" y="1506811"/>
            <a:ext cx="3934073" cy="4327483"/>
          </a:xfrm>
        </p:spPr>
        <p:txBody>
          <a:bodyPr/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0960" y="1506811"/>
            <a:ext cx="6248044" cy="4115328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28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17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5621286" cy="9140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8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98342"/>
            <a:ext cx="4500125" cy="1004492"/>
          </a:xfrm>
        </p:spPr>
        <p:txBody>
          <a:bodyPr anchor="ctr"/>
          <a:lstStyle>
            <a:lvl1pPr>
              <a:defRPr sz="3264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86339" y="597450"/>
            <a:ext cx="6604777" cy="58807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510" y="1781845"/>
            <a:ext cx="4500125" cy="878930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9443" y="158051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0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091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9327356" cy="9140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6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2355795"/>
            <a:ext cx="3245833" cy="403804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3449" y="2355795"/>
            <a:ext cx="7398732" cy="4038041"/>
          </a:xfrm>
        </p:spPr>
        <p:txBody>
          <a:bodyPr anchor="t"/>
          <a:lstStyle>
            <a:lvl1pPr marL="236387" indent="-236387">
              <a:spcAft>
                <a:spcPts val="612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3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1645122"/>
            <a:ext cx="4251462" cy="1958759"/>
          </a:xfrm>
        </p:spPr>
        <p:txBody>
          <a:bodyPr anchor="b" anchorCtr="0">
            <a:sp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88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07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95915" y="597449"/>
            <a:ext cx="2912458" cy="2950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12" y="5167153"/>
            <a:ext cx="4248092" cy="25426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36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1513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579324" y="3152675"/>
            <a:ext cx="4069384" cy="3859942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279" y="1414710"/>
            <a:ext cx="5237636" cy="37484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Arial" panose="020B0604020202020204" pitchFamily="34" charset="0"/>
              <a:buNone/>
              <a:defRPr sz="204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24" indent="0">
              <a:buFont typeface="Arial" panose="020B0604020202020204" pitchFamily="34" charset="0"/>
              <a:buNone/>
              <a:defRPr sz="2040" b="0"/>
            </a:lvl2pPr>
            <a:lvl3pPr marL="459734" indent="0">
              <a:buFont typeface="Arial" panose="020B0604020202020204" pitchFamily="34" charset="0"/>
              <a:buNone/>
              <a:tabLst/>
              <a:defRPr sz="1632" b="0"/>
            </a:lvl3pPr>
            <a:lvl4pPr marL="665319" indent="0">
              <a:buFont typeface="Arial" panose="020B0604020202020204" pitchFamily="34" charset="0"/>
              <a:buNone/>
              <a:defRPr sz="1428" b="0"/>
            </a:lvl4pPr>
            <a:lvl5pPr marL="870904" indent="0">
              <a:buFont typeface="Arial" panose="020B0604020202020204" pitchFamily="34" charset="0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915" y="2087836"/>
            <a:ext cx="5125901" cy="1409427"/>
          </a:xfrm>
        </p:spPr>
        <p:txBody>
          <a:bodyPr/>
          <a:lstStyle>
            <a:lvl1pPr marL="0" indent="0">
              <a:buNone/>
              <a:defRPr sz="2040" b="1"/>
            </a:lvl1pPr>
            <a:lvl2pPr marL="0" indent="0">
              <a:spcAft>
                <a:spcPts val="612"/>
              </a:spcAft>
              <a:buNone/>
              <a:defRPr sz="1632"/>
            </a:lvl2pPr>
            <a:lvl3pPr marL="202387" indent="-202387">
              <a:defRPr sz="1632"/>
            </a:lvl3pPr>
            <a:lvl4pPr>
              <a:defRPr sz="1122"/>
            </a:lvl4pPr>
            <a:lvl5pPr>
              <a:defRPr sz="11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836848" y="2123790"/>
            <a:ext cx="8389214" cy="474196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0402" y="2248721"/>
            <a:ext cx="7928253" cy="445302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36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30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66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3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>
            <a:normAutofit/>
          </a:bodyPr>
          <a:lstStyle>
            <a:lvl1pPr>
              <a:defRPr lang="en-US" sz="54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73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705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08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2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98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505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4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7" r:id="rId16"/>
    <p:sldLayoutId id="2147484598" r:id="rId17"/>
    <p:sldLayoutId id="2147484599" r:id="rId18"/>
    <p:sldLayoutId id="2147484600" r:id="rId19"/>
    <p:sldLayoutId id="2147484601" r:id="rId20"/>
  </p:sldLayoutIdLst>
  <p:transition>
    <p:fade/>
  </p:transition>
  <p:hf sldNum="0" hdr="0" ft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lang="en-US" sz="4400" kern="1200" spc="-49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bg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bg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bg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data-platform/export-to-data-lak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" y="-1"/>
            <a:ext cx="6100079" cy="701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619B-1D76-5DEF-5289-E31214C4F4C0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3000"/>
                  <a:lumOff val="37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7336" cap="flat">
            <a:noFill/>
            <a:prstDash val="solid"/>
            <a:miter/>
          </a:ln>
          <a:effectLst>
            <a:outerShdw blurRad="368300" dist="114300" dir="3300000" sx="103000" sy="103000" algn="tl" rotWithShape="0">
              <a:schemeClr val="tx2">
                <a:lumMod val="50000"/>
                <a:alpha val="44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911"/>
            <a:ext cx="5384344" cy="5386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6929101" y="4960671"/>
            <a:ext cx="5507374" cy="16887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4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lvl="1">
              <a:spcBef>
                <a:spcPct val="0"/>
              </a:spcBef>
            </a:pPr>
            <a:r>
              <a:rPr lang="en-US" sz="18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lvl="1">
              <a:spcBef>
                <a:spcPct val="0"/>
              </a:spcBef>
            </a:pPr>
            <a:r>
              <a:rPr lang="en-US" sz="18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525" y="371766"/>
            <a:ext cx="4972861" cy="2816602"/>
          </a:xfrm>
        </p:spPr>
        <p:txBody>
          <a:bodyPr>
            <a:noAutofit/>
          </a:bodyPr>
          <a:lstStyle/>
          <a:p>
            <a:pPr algn="r"/>
            <a:r>
              <a:rPr lang="en-US" sz="44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Bringing Power BI into the Dataverse through the Magic of Synapse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AB630175-2326-F203-52C5-02CE96B8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170" y="4444984"/>
            <a:ext cx="775619" cy="7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7494515" y="4425430"/>
            <a:ext cx="540813" cy="73610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5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9168455" y="4435025"/>
            <a:ext cx="857397" cy="688236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 descr="A picture containing text, person, black&#10;&#10;Description automatically generated">
            <a:extLst>
              <a:ext uri="{FF2B5EF4-FFF2-40B4-BE49-F238E27FC236}">
                <a16:creationId xmlns:a16="http://schemas.microsoft.com/office/drawing/2014/main" id="{430286DE-DFBD-07E4-2DC0-BB771E7FB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242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9154451" cy="1351952"/>
          </a:xfrm>
        </p:spPr>
        <p:txBody>
          <a:bodyPr vert="horz" lIns="93260" tIns="46630" rIns="93260" bIns="46630" rtlCol="0" anchor="ctr">
            <a:noAutofit/>
          </a:bodyPr>
          <a:lstStyle/>
          <a:p>
            <a:r>
              <a:rPr lang="en-US" dirty="0"/>
              <a:t>Azure Synapse Link for Dataverse 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5663" y="1862138"/>
          <a:ext cx="10725150" cy="443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9459" y="221908"/>
            <a:ext cx="1571248" cy="15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2226" y="10"/>
            <a:ext cx="12434710" cy="69945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06" y="332030"/>
            <a:ext cx="9618417" cy="36459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3260" tIns="46630" rIns="93260" bIns="46630" rtlCol="0" anchor="b" anchorCtr="0">
            <a:normAutofit/>
          </a:bodyPr>
          <a:lstStyle/>
          <a:p>
            <a:pPr defTabSz="932597"/>
            <a:r>
              <a:rPr lang="en-US" sz="7343" dirty="0">
                <a:gradFill flip="none" rotWithShape="1">
                  <a:gsLst>
                    <a:gs pos="13000">
                      <a:schemeClr val="accent4">
                        <a:lumMod val="50000"/>
                      </a:schemeClr>
                    </a:gs>
                    <a:gs pos="90000">
                      <a:schemeClr val="accent4">
                        <a:lumMod val="50000"/>
                      </a:schemeClr>
                    </a:gs>
                    <a:gs pos="51000">
                      <a:schemeClr val="accent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Setup of Azure Synapse Link</a:t>
            </a:r>
          </a:p>
        </p:txBody>
      </p:sp>
    </p:spTree>
    <p:extLst>
      <p:ext uri="{BB962C8B-B14F-4D97-AF65-F5344CB8AC3E}">
        <p14:creationId xmlns:p14="http://schemas.microsoft.com/office/powerpoint/2010/main" val="19214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5215926" cy="1632056"/>
          </a:xfrm>
        </p:spPr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771208"/>
            <a:ext cx="6296025" cy="34409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Power Apps </a:t>
            </a:r>
            <a:br>
              <a:rPr lang="en-US" sz="2448" dirty="0"/>
            </a:br>
            <a:r>
              <a:rPr lang="en-US" sz="2448" dirty="0"/>
              <a:t>Administration Page</a:t>
            </a:r>
          </a:p>
          <a:p>
            <a:r>
              <a:rPr lang="en-US" sz="204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4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Storage account and Synapse workspace:</a:t>
            </a:r>
          </a:p>
          <a:p>
            <a:r>
              <a:rPr lang="en-US" sz="2448" dirty="0"/>
              <a:t>If you already have a Synapse Workspace, click the checkbox to connect to the existing workspace.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E0485F-B58D-EFB1-82B1-966943AD2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5232" y="438912"/>
            <a:ext cx="6766560" cy="6148317"/>
          </a:xfrm>
        </p:spPr>
      </p:pic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tables you want to sync to the Azure data lake – (you can add more later.)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CF28F1-E949-424C-6DFA-9A8291FC7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4873" y="435943"/>
            <a:ext cx="6766560" cy="6148317"/>
          </a:xfrm>
        </p:spPr>
      </p:pic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1368425"/>
            <a:ext cx="5407025" cy="42465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" y="2098357"/>
            <a:ext cx="5561117" cy="4227804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395761" y="2413059"/>
            <a:ext cx="1479239" cy="844485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839622" y="2183044"/>
            <a:ext cx="1944666" cy="5227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  <a:br>
              <a:rPr lang="en-US" b="1" dirty="0"/>
            </a:br>
            <a:r>
              <a:rPr lang="en-US" sz="2800" b="1" dirty="0"/>
              <a:t>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5" y="2153274"/>
            <a:ext cx="310361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5" y="4191264"/>
            <a:ext cx="3103612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571172" y="2815252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35499" y="3215610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09195" y="2876977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D04D19-C2FE-F347-6894-F6C8C17B4D07}"/>
              </a:ext>
            </a:extLst>
          </p:cNvPr>
          <p:cNvCxnSpPr>
            <a:cxnSpLocks/>
          </p:cNvCxnSpPr>
          <p:nvPr/>
        </p:nvCxnSpPr>
        <p:spPr>
          <a:xfrm flipV="1">
            <a:off x="6118761" y="3286834"/>
            <a:ext cx="1750448" cy="11519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  <a:br>
              <a:rPr lang="en-US" b="1" dirty="0"/>
            </a:br>
            <a:r>
              <a:rPr lang="en-US" sz="2800" b="1" dirty="0"/>
              <a:t>Suggestion for Report Creator’s Ease of Use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4" y="2153274"/>
            <a:ext cx="4289975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4" y="4191264"/>
            <a:ext cx="4289975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802831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10167158" y="3206814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174747" y="2863503"/>
            <a:ext cx="827794" cy="827006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981256" y="3298353"/>
            <a:ext cx="1107996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8062164" y="3339891"/>
            <a:ext cx="1085212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574908" y="3743137"/>
            <a:ext cx="0" cy="104222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340854" y="2868181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615720" y="4713600"/>
            <a:ext cx="1081384" cy="1352727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098357"/>
            <a:ext cx="4010518" cy="2282365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8" y="816990"/>
            <a:ext cx="6342229" cy="28984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306060" y="5020859"/>
            <a:ext cx="3155253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764208" y="4654445"/>
            <a:ext cx="3398064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836771" y="5020859"/>
            <a:ext cx="244155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645572" y="5229110"/>
            <a:ext cx="1511966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4033030" y="5269282"/>
            <a:ext cx="489150" cy="428180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97037" y="522911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472754" y="4760723"/>
            <a:ext cx="2857755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7052989" y="5376160"/>
            <a:ext cx="1236089" cy="8871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704417" y="5319022"/>
            <a:ext cx="1172993" cy="93621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 flipV="1">
            <a:off x="3492649" y="5487161"/>
            <a:ext cx="344122" cy="1247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278327" y="5483372"/>
            <a:ext cx="485881" cy="3789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289079" y="5787130"/>
            <a:ext cx="415338" cy="3258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877410" y="5787130"/>
            <a:ext cx="984750" cy="1395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70342" y="5195334"/>
            <a:ext cx="750787" cy="576076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862085" y="4694171"/>
            <a:ext cx="545349" cy="657109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9841" y="4437486"/>
            <a:ext cx="11764212" cy="2035879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290342" y="2889241"/>
            <a:ext cx="73146" cy="2374499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9" y="466301"/>
            <a:ext cx="3797434" cy="1936929"/>
          </a:xfrm>
        </p:spPr>
        <p:txBody>
          <a:bodyPr>
            <a:normAutofit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497404"/>
            <a:ext cx="3650312" cy="3488420"/>
          </a:xfrm>
        </p:spPr>
        <p:txBody>
          <a:bodyPr>
            <a:normAutofit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dirty="0"/>
              <a:t>Documentation is here: </a:t>
            </a:r>
            <a:r>
              <a:rPr lang="en-US" sz="20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 labels directly from Azure Synapse Link for Dataverse - Power Apps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0" y="774260"/>
            <a:ext cx="7495821" cy="5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2226" y="10"/>
            <a:ext cx="12434710" cy="69945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05" y="332030"/>
            <a:ext cx="10258637" cy="36459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3260" tIns="46630" rIns="93260" bIns="46630" rtlCol="0" anchor="b" anchorCtr="0">
            <a:normAutofit/>
          </a:bodyPr>
          <a:lstStyle/>
          <a:p>
            <a:pPr defTabSz="932597"/>
            <a:r>
              <a:rPr lang="en-US" sz="7343" dirty="0">
                <a:gradFill flip="none" rotWithShape="1">
                  <a:gsLst>
                    <a:gs pos="13000">
                      <a:schemeClr val="accent4">
                        <a:lumMod val="50000"/>
                      </a:schemeClr>
                    </a:gs>
                    <a:gs pos="90000">
                      <a:schemeClr val="accent4">
                        <a:lumMod val="50000"/>
                      </a:schemeClr>
                    </a:gs>
                    <a:gs pos="51000">
                      <a:schemeClr val="accent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353926"/>
            <a:ext cx="4010518" cy="363189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15" y="721931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4" y="1149929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 views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82971" y="1636254"/>
            <a:ext cx="10282397" cy="5093935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1E9236AA-FA04-60F2-21DF-905C1DBD9A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2456513"/>
                  </p:ext>
                </p:extLst>
              </p:nvPr>
            </p:nvGraphicFramePr>
            <p:xfrm>
              <a:off x="4585001" y="2002146"/>
              <a:ext cx="7189524" cy="450699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1E9236AA-FA04-60F2-21DF-905C1DBD9A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5001" y="2002146"/>
                <a:ext cx="7189524" cy="45069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Completion of Basic Connectivity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85908" y="2000202"/>
            <a:ext cx="3155253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840" y="4589658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27594" y="3432612"/>
            <a:ext cx="3213569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27593" y="5609871"/>
            <a:ext cx="3213568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57178" y="5822079"/>
            <a:ext cx="164596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86532" y="5873806"/>
            <a:ext cx="489150" cy="428180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76885" y="219009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733187" y="3538890"/>
            <a:ext cx="2350396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313421" y="4110814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64848" y="4102776"/>
            <a:ext cx="827794" cy="82700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27594" y="2462715"/>
            <a:ext cx="58315" cy="3609669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43853" y="5094863"/>
            <a:ext cx="0" cy="68351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141216" y="4516279"/>
            <a:ext cx="823633" cy="803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92643" y="4510316"/>
            <a:ext cx="823633" cy="596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50189" y="2141823"/>
            <a:ext cx="750787" cy="576076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67852" y="3491768"/>
            <a:ext cx="448529" cy="51539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0A34C7-8D26-F8E5-3E87-C3062893C74B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76841CC-FC54-4CEE-DF45-46F3FA9F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059" y="2700890"/>
            <a:ext cx="8111983" cy="1592744"/>
          </a:xfrm>
        </p:spPr>
        <p:txBody>
          <a:bodyPr/>
          <a:lstStyle/>
          <a:p>
            <a:r>
              <a:rPr lang="en-US" sz="1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7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</p:spTree>
    <p:extLst>
      <p:ext uri="{BB962C8B-B14F-4D97-AF65-F5344CB8AC3E}">
        <p14:creationId xmlns:p14="http://schemas.microsoft.com/office/powerpoint/2010/main" val="379982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D7D06C-1F50-8878-D551-32F04AB983CD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F332F9-0B03-D28B-94D4-3F96B5DF21F9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BB5C9BB-9503-4FB3-38CF-AB10B6C003C5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5F8B3160-49DC-C3CB-0CF6-4AB1568C7D82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28" name="Graphic 148">
                <a:extLst>
                  <a:ext uri="{FF2B5EF4-FFF2-40B4-BE49-F238E27FC236}">
                    <a16:creationId xmlns:a16="http://schemas.microsoft.com/office/drawing/2014/main" id="{29C422A8-9CF4-D083-00A5-72A615F8C384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587DBB3-BE18-5A14-4352-FBDA5A1DCFC7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AE24A65-F60C-1291-B8B6-DC68DA024A4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CABE58-30FE-4F6B-9B99-13496B9E88C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9D7E9C8-1EA0-130C-9916-4C03BC29DEC5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A5D906B4-730A-BE9D-1096-EB8340CF3BD3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FFF7F6-4187-A107-1113-4C14C861E860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77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EB9A1B-C2D9-20C8-AA6D-71AD4A3CBE7F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B24355-EB43-87E4-E9AA-2F6D26F7FFAB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D4CC95-D749-92BD-FA97-7D69DF28AEAA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7D29C9F3-7215-FB6A-7965-047C88C8FC06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BE023FE8-FD3B-4FC1-2B36-E88C4479EF42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B7EC5A9-77B2-6002-6E86-C615FFA2ACA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F9CCD41-A477-5075-B436-7D27E426A8E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B4F65D-3264-FA2E-7385-83562834D193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085BAF4-35FC-7BA6-8A62-7429E3130D9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29FEA3D-74B1-AC99-4F45-35B76CD0A87A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22A8F4-101A-6D23-205E-F4A47D719F5D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86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8B742C-DB50-99A2-B7EB-D50C91A6B7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14EA34-7D10-23BE-2B9B-9C467EEF1C16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53F9E2-34A4-7ED1-AF92-83DE6B89DAD6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F27262-E1AE-EC03-B505-213406872D87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72187185-F964-EFE1-413B-FBAA2136DFA1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45" name="Graphic 148">
                <a:extLst>
                  <a:ext uri="{FF2B5EF4-FFF2-40B4-BE49-F238E27FC236}">
                    <a16:creationId xmlns:a16="http://schemas.microsoft.com/office/drawing/2014/main" id="{24AB078A-A285-6849-07DF-07983484799F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740EAEA-AF85-8767-5503-97FB9AEDF0C3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90D9383-018F-7AB2-ACE3-4CE129813FE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2C7D15F1-5C2A-5B73-3E89-624BE016AD27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952B488-07FA-909E-8830-CBCC635DFDA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A83C2D7-B09F-56FE-675A-2A1420A32839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B565A9-CD4B-B45F-BB73-F7A2051FD4EC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77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93D96A-C47C-196B-5997-F39976870D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13CCBF-0305-5CC0-A2CB-66DD5FFE0ECD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70C539-6F02-DDDF-1A7B-96C8537F1C52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2A6F1584-1EEA-F0CF-19AA-649C7427465D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A02808F6-8D5B-8F9E-78EB-2F8D6164F738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E102039-DBFD-8EF3-C3A0-5A97A91E23E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E7797F5-9BB0-1379-4A2E-96EA0AF67B2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1778EC8-3059-7DAF-8E25-9CF8F8458E7B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FF6C78A-20DB-3D25-3B6D-C28E4882C301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B3C35AD-C4CC-B512-1C6F-25783A929ECC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CDC1FA-A253-448B-B281-A7C5283A8EA2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49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2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7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F7FE78D-DCDB-6CAB-5461-9FF1A8C7EC6F}"/>
              </a:ext>
            </a:extLst>
          </p:cNvPr>
          <p:cNvSpPr/>
          <p:nvPr/>
        </p:nvSpPr>
        <p:spPr>
          <a:xfrm>
            <a:off x="2586163" y="1730932"/>
            <a:ext cx="6621863" cy="39007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2956671" y="2789203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8357" y="3267792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5834047" y="2136021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5834047" y="4174011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2930064" y="2789203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7110353" y="4532706"/>
            <a:ext cx="1314938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6406994" y="4551941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4003096" y="3140993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6622147" y="2251493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6612937" y="2854288"/>
            <a:ext cx="1033857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Serverless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3511948" y="3658940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6664315" y="3772997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  <a:stCxn id="5" idx="3"/>
            <a:endCxn id="65" idx="3"/>
          </p:cNvCxnSpPr>
          <p:nvPr/>
        </p:nvCxnSpPr>
        <p:spPr>
          <a:xfrm>
            <a:off x="8495939" y="2964948"/>
            <a:ext cx="1087381" cy="200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5348253" y="3267484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3136069" y="2945134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6074305" y="2212996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3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FBCAC17A-707F-87E4-4D29-7D33D01CF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0" y="2450101"/>
            <a:ext cx="1591096" cy="15910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F545F7C8-D9E5-3EEC-7F5B-987244A39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83320" y="2131163"/>
            <a:ext cx="1671585" cy="167158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15E99E-D0E9-5B33-A335-9F1DA8C8A808}"/>
              </a:ext>
            </a:extLst>
          </p:cNvPr>
          <p:cNvCxnSpPr>
            <a:cxnSpLocks/>
            <a:stCxn id="38" idx="3"/>
            <a:endCxn id="3" idx="1"/>
          </p:cNvCxnSpPr>
          <p:nvPr/>
        </p:nvCxnSpPr>
        <p:spPr>
          <a:xfrm>
            <a:off x="2187036" y="3245649"/>
            <a:ext cx="769635" cy="985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2956670" y="2789202"/>
            <a:ext cx="253375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5834048" y="2137850"/>
            <a:ext cx="2661891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5827961" y="4174010"/>
            <a:ext cx="2697023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9319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33" grpId="0"/>
      <p:bldP spid="60" grpId="0" animBg="1"/>
      <p:bldP spid="61" grpId="0" animBg="1"/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79EAE6F7-9E91-4FA0-952E-733B0A458589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E6E6E6&quot;"/>
    <we:property name="bookmark" value="&quot;H4sIAAAAAAAAA+1cbW/bRhL+K4KAQ+8Atdj3l3xLnObu0KQx4rS94uAP+zJrs6FJHUU5cQP/95slJb/IkqUwdqL27kMSkdydnZ195pmZ5TIfx7GYTUt38aM7g/GT8bO6fnfmmncjPZ6Mq9v3qKdM+2QMEcEQ44BSh63qaVvU1Wz85OO4dc0JtD8Xs7krs0C8+e/jydiV5aE7yVfJlTOYjKfQzOrKlcXv0DfGR20zh8vJGD5My7pxWeRR61rIYs+xOV6jKvQ7SnFIF9riHI4gtP3tNzCtm3Z5PRmnomyxT+7rL77/MG1Qj4/L6bzoHgZGLTcuaClAC8+kogl7thfT3OYARz6pmyK4ctzp1MCsV+Hj+KAu52fdr+9v3T+q502AN5C6R1VbtBco6S00TdHWzcX4Emd32NQ49+7BoWugake3n5/W7w8awMHj+Am9PMY7s35S3VxuTzMbpjPeQV21rqgWE2ZBK+0008F7/BO5BZ7vz4rqpFyY+7rv236+s1OH/+Ja+t9QepZzmdVhkjHltTVMGQiKRRPNVllTXOof3Xlx4nBad2WCMQGMiFYigDwY7YBtlVmcodC7sjj1MQTDhECJwQtnmN0qy3XmezZv2w4rKyJ9okpAjC5QprS2mnD3mSI5OPCBKw+SccvARxqyiFso7f3v4wKdxiXuCPE2ahu5ZIEYkp/egvDaRhsg3I+VRfy8dCY2Gb9o6rPONRbeX2PLK+S+nma0zat8NRn3MyWX6M6/nEIDXTdEXiyWYPznik/MFk128Jb+olNgxUsyB8xneBfH/dmV845SUOzLAqfTr0R3G5t+83oK1Te56TGa/fjy8/z25uw36bTqrxk+13Tz4FRyn0quhNkIFUMvWdWLXE6ulHkaz10V8O6qJq/AzeYN7KpKP96i02xVmzdwDtUcRnlBRn99Wpaj56jK7G9rVOso7j7XSvOqgvK2U+FFE6F5dtHZ+XnRLBmRTla0fyQDZzT2MQib/HaDoReLfbE79D998OOep7gJnnKTXFKKce4TMXdIZX3os0QKT4NkhBBBCVgt1b6Fvskj+M/BfNbWZ8iCa/wZRnUzwnvnBbrHHrjQNRoKbJUdaQ+UuuXX346ext/QojjoALfuEo5Xbno3WgbmuOLRSSKj1EYyK9PWANzCh9bXH9aEcwzfLjBpgojEOxkR8Du6SWJWaRoplREsasOMuxFe30DpMgFkZvtMXHYiVkx9de/x3WLd8L+Ca0avMK883SPY/VKvc4KtUHs3Le7iImIGSjimopJaZsEg5tSOuCBcGWtDCsoh+0bHgpT7g4svsyQHZT2D0V/uBcdXROgwTGgXrFI6KqfBixS5Dnpo5SRIcJHnzB+sEpphni6GyjIy6SRFjEIGlbC+k3p7lbNBVpRe8MAN19xxrOdA6e16bai+mEiMqyiZd9FDxFqMDq7kiIuQCBK1B088SdJSOVSWEzqlpI0noA1onLD+3BKO0SglEGawFrYsghJy8BKE4AxwGYS1znhqWHCDoaEJSqPRCh+IwGTOqjBYFmcSeUM6EogH7onjJg6WZSzSpPbBASEQufBusL0kMKmU8xoDsBCK0MjVUFnEYtqMqDVRGGM1i1IM3hyxyhGXMO1WoLMLSKa3w3+TvaRh1FGiQ+BRZpF+sCzQUVLFEleY61imvTGD52gSZZH5EIF6LQgVkg6mRBOIk4YEDwxFGeckwFBZLNjgOHpkZAgwR6KVg2URTPNAUols4ahSRlO5nS42raMDx7UJzAupDBGYOPrBspIQNngEA0PQh+AlG4x7Tj1SfiQhUwUzHrE/mCeEkUj5iKxAHXAVDNPbqXqTD0URrbIhAKFIZciJKgyVRVXQPCpM51Rg3EL0crBeSKoiBh60xVhLvBJYJQ+2V+TBRoJc46US0XjkxKGyksdyhkhkCdCc4A9tB+M+ZW0i+jQQS5z2VMFg3Ec0FGZPRBGQ0XkuIxkcO3yyNnazjEKQGFR0g+1lKFAnkKAlx6BNrPUw2IdEsNRyRaTKAY1oY+lge0mhDJoeKQKwegiKOLN9Y33TOnJNaKavyIgUzBrCB9veKG09/iGGCUcEEzIO5i+pk8G8FbWLmJdg3kl2eHmwyR8NddIKVEwj7WsdXRiMCQ4pRArJor0wjDDMxgZzYQLMyb0LkTiP4vI+w2C9sjvSIJEsgkJKZEy7wVg1GpIhSnEMbhiJbBB8eMnAk8SshEUHgVHMUqShgznaStQlcqmk1Aw5X+6Qmm/MTRgYyLgwHJDFMN8fLMtHTE40Rg4vMf1imhA9eB09QkEZJGoRNWYTyPxsML4UOre3oAGRj/hQkcrBsmxCMiXeZ7bHIgvy26jhPsS8dtZiGRMNKiaCGMwTgGkJJuPBAiBLIFWb4S8sk3UsYMrLDLVMUY3LONheFMv/hOHMK8oCkYTE4fxFvHOeBmow0SFBSRbE8FpBU61IUs4QaaNlLPDBsphCcohYKnihlY7BIYUNleWiUhILWnRpjN0W/w6DOYdSSzBjStYoBSFiTRQH+6P1kfPAFXUcUy/lhCGDZRGs/GNC93FOUCz6iLHDc0wBAFi7CExMUCdPsLjaKssvzmLc84I9oxarIiR/LxLyrMepP4RcRbT34BzmUCSCpZzr7RvzG7ZoqMaaJlgZRQpJGJXCDny76RAAmk4GsDoli44BxKTt/LFBlkmIFQy8THHGosfcM3W2W78t/FV2wV/UDQQ3a/dgY36XXeAvo8nTc2hwQUf3vyrYi73px1Di9fvq7mvNV65CkzSj7mzHV9Sju7lJi+N8ZKL3ydX3LJQlnzgXWjBCMMUGzPCu37N8/yGU85hd+KZAscObx+BalH5w6pp29VjBg7/T32Fd0AL/6kQ/kmtmg0y/6IwmDw+bhZGqeVniz6Pid7i++vX652HpLpZXedquwe5L4r41a+g4/FMVfVFAGQ+z1Cej10g55wW8Hx1Bibat707gqkFZhMX8iirCB8T9ZFxCdYL88IR1C7Q4hJkHO6tjhulpEWP30j9ntUZTozg6AtcG66ZcAe9JVNqfELAr9e/dEaj/nVj5xw1TXws+9yR7Xz5yTovzun3rfAmrcXPDcTy2ehzvER1+45G8N/X7TziJ+tUD3d1o/QebwI1zujkOT9b8dTc2X81xz+IyquOq2fJbhF7Fpi67X73Sx7nLOZT9s//MoblA7brnnV2+u2VybF1gWM9q/wAXj7WseZTZYVFV2bH77yrWqnZj4bouqEnpprNlr8fRdRUtK5rinaau2yxnOfoSTxk63fHXyZgEbS3zIRnkNkeTtWuOb90+Uh88AFU+BaGpND5aErsut78KWdfoK5/tulx3qnzfDnzua7b3/+Rlh9NwZVEBElx4B7HX5aA+8/XaCvlxDt7jTOI8tBvOiS+eLqeXrfr4Qz/mmLtA6QuMeAs0j/JJwy6x6k+yPfHrzXznz7T5YJOhPAmTGLOSRmXDDqc8Nx2h0KB4AJKcU0F4R5jyWzcyHo46P8eCo6sVHECws34RbtpjfAbNSRcMT6DqP2XDKU/78QuYXZvl9q/7Pt9LNz/fu3+yX+qDvvQJZj3e4RO/7HU3vvHreSu61q0xXw/ma3dbJ/CZmxUhC7xcZJZrOfBKra+FuP6br2iDpN4I5pPE8t4Q5r+k++ycs+6PR8SbHrFI27cD/xm07wHW2OXTsB83Gutl/R6zqHpedQe18u0jrDPvys1PnsZ498GP9fuOUyfjp2coBsulbylO/21xBj9VRZuZ/fLO5U/T6cOPev+g2520WdRUb1x1stVbX7pZ+00flpb9DqEp6rit4wEWE1VcvpWbrch4Pu//w4EtUih73vfbhViWteKSWzoDLGd5xwpF1e3Jva1jH4fvkZyr5Efjq3tcvKcgY6ywLlAuLeNADJXhM15FDP5C9mpjdFGTnmGdsKr3pib7yVSbPr1fO9NdSAxrOExBi9nq1Q9F9n9MAl9Caj+d1O58ob/JzG+Kk9N2A4a/ZeT5eBd2qOZo6iJgcdq0W/xiKXM39zzqlvzxAv+DYLUzzmT1f/n4e1PPp512xDCjgDDhojbWSAm0m3gx+0efwC+28cJpUcamD2gEM3AqvDbaM4vdqOlPyV/36f6PFhyWC8uoT9iaSIGuLqTX61pe9lquc4963s6mLsChq9axXre7GmEbe3fDjJemKPL7hx07LEz4X3p7xBrlRgAA&quot;"/>
    <we:property name="creatorSessionId" value="&quot;d1bee991-6672-4ebe-9087-b600d6619c01&quot;"/>
    <we:property name="creatorTenantId" value="&quot;72f988bf-86f1-41af-91ab-2d7cd011db47&quot;"/>
    <we:property name="creatorUserId" value="&quot;1003BFFDA75784B6&quot;"/>
    <we:property name="datasetId" value="&quot;ec0c5bed-3be1-4f3a-85bf-7aaedface35c&quot;"/>
    <we:property name="embedUrl" value="&quot;/reportEmbed?reportId=83fbc68b-ca3e-4616-b148-7b44f96d613c&amp;groupId=c45f7e88-a733-4288-8679-d8b3f0e1035e&amp;w=2&amp;config=eyJjbHVzdGVyVXJsIjoiaHR0cHM6Ly9ERi1NU0lULVNDVVMtcmVkaXJlY3QuYW5hbHlzaXMud2luZG93cy5uZXQiLCJlbWJlZEZlYXR1cmVzIjp7Im1vZGVybkVtYmVkIjp0cnVlLCJ1c2FnZU1ldHJpY3NWTmV4dCI6dHJ1ZX19&amp;disableSensitivityBanner=true&quot;"/>
    <we:property name="initialStateBookmark" value="&quot;H4sIAAAAAAAAA+1c62/bRhL/VwQBh94BarHvR745TnJ3yMtw0vaKg3HYx6zNhiZ1FOXEDfy/d5aU/JAlS2HixO3dB9vkcnd2ZnbmNzPLpT+OYzGblu78lTuF8aPx47p+d+qadyM9noyrRdvr189f7h0+/8+rvZdPsbmetkVdzcaPPo5b1xxD+1Mxm7syU8DGfx9Nxq4sD9xxvkuunMFkPIVmVleuLH6DvjM+aps5XEzG8GFa1o3LJN+0roVM9gy74z3OTX+gFKd0oS3O4A2Etm8+hGndtMv7yTgVZYtj8lh//vTDtEE+Pi75f9Y9DIxablzQUoAWnklFE45sz6e5zz7OfFw3RXDluOOpgVnPwsfxfl3OT7urpzfa39TzJsAhpO5R1RbtOVJ6C01TtHVzPr5A6Q6aGmXvHhy4Bqp2dPP5Sf1+vwGcPI4f0YsjbJn1QnWy3BQzK6ZT3n5dta6oFgKzoJV2mungPf5EboHn9llRHZcLdV+NfdvLOztx+BfX0v+K1DOdi8wOk4wpr61hykBQLJpottKa4lK/cmfFsUOxbtMEYwIYEa10QD0Y7YBtpVmcItHbtDj1MQTDhECKwQtnmN1Ky3Xqezxv285WVkj6RJWAGF2gTGltNeHuM0lycOADVx4k45aBjzRkEjestHe4jwvrNC5xR4i3UdvIJQvEkPz0hgmv7bTBhPu5Momfls7EJuNnTX3aucbC3WvseWm5r6fZ2uZVvpuMe0nJBbrzzyfQQDcMLS8WS2P854pPzBZddvCW/qZjYMVLMgbMZ9iK8/7kynkHKUj2RYHi9CvRNWPX715Pofoudz1CtR9dfJ7fXpd+E0+r/prN5wpuvjiU3MWSK2E2QsbQS1b5IheTS2b24pmrAraucvIS3GzewK6s9PMtBs1WuTmEM6jmMMoLMvrrXlmOniArs7+tYa2DuLtcK82rCsqbToU3TYTm8Xmn5ydFs0REOlnh/p4UnK2xj0HY5ddrCL1Y7PPdTf/TJz/qcYqb4Ck3ySWlGOc+EXMLVNaHPkuk8DRIRggRlIDVUj200De5B//Zn8/a+hRRcI0/w6huRth2VqB7PAAXurKGAntlR3oATN3w6+9He/FX1ChOOsCtu4TjpZvejpaBOa54dJLIKLWRzMq0NQC38KH19Yc14RzDtwtMmiAi8U5GNPgd3SQxqzSNlMoIFrlhxl0Lr4dQugwAGdk+0y47Eiuqvmy7f7dYN/0v4JrRS8wrTx6Q2f1cr3OCrab2blrctouIGSjhmIpKapkFgzandrQLwpWxNqSgHKJvdCxI+XDs4ussyX5Zz2D0lzuN4xta6DCb0C5YpXRUToMXKXId9NDKSZDgIs+ZP1glNMM8XQylZWTSSYoYhQwqYX0n9fYqZwOtKL3ggRuuueNYz4HS2/naUH0xkRhXUTLvooeItRgdXMkRFyERBGoPnniSpKVyKC0ndEpJG09AG9AosP7cEo7RKCUQZrAWtiyCEnLwEoTgDHAZhLXOeGpYcINNQxOkRqMVPhCByZxVYTAtziTihnQkEA/cE8dNHEzLWIRJ7YMDQiBy4d1gfUlgUinnNQZgIRShkauhtIjFtBmt1kRhjNUsSjF4c8QqR1zCtFuBzi4gmd5u/pv0JQ2jjhIdAo8yk/SDaYGOkiqWuMJcxzLtjRkso0mUReZDBOq1IFRIOhgSTSBOGhI8MCRlnJMAQ2mxYIPj6JGRoYE5Eq0cTItgmgeSSkQLR5UymsrtcLFpHR04rk1gXkhliMDE0Q+mlYSwwaMxMDT6ELxkg+2eU4+QH0nIUMGMR9sfjBPCSIR8tKxAHXAVDNPboXqTD0URrbIhAKEIZYiJKgylRVXQPCpM51Rg3EL0cjBfCKoiBh60xVhLvBJYJQ/WV+TBRoJY46US0XjExKG0ksdyhkhECdCc4IW2g+0+ZW4i+jQQS5z2VMFgu4+oKMyeiCIgo/NcRjI4dvhkbeykjEKQGFR0g/VlKFAnEKAlx6BNrPUw2IdEsNRyRaTKAY1oY+lgfUmhDKoeIQKwegiKOLN9Y33TOnJNaIavyIgUzBrCB+veKG09/hDDhCOCCRkH45fUyWDeitxFzEsw7yQ7vDzY5I+GOmkFMqYR9rWOLgy2CQ4pRArJor4wjDDMxgZjYQLMyb0LkTiP5PI+w2C+sjvSIBEsgkJIZEy7wbZqNCRDlOIY3DAS2SD48JKBJ4lZCYsOAqOYpUhDB2O0lchL5FJJqRlivtwhNd+YmzAwkO3CcEAUw3x/MC0fMTnRGDm8xPSLaUL04HX0aArKIFCLqDGbQORng+1LoXN7CxrQ8tE+VKRyMC2bEEyJ9xntsciC/DZquA8xr521WMZEg4yJIAbjBGBagsl4sACIEgjVZvgLy2QdC5jyMkMtU1TjMg7WF8XyP2E484qyQCQhcTh+Ee+cp4EaTHRIUJIFMbxW0FQrkpQzRNpoGQt8MC2mEBwilgpeaKVjcAhhQ2m5qJTEghZdGmO3xd9hMOZQaglmTMkapSBErIniYH+0PnIeuKKOY+qlnDBkMC2ClX9M6D7OCYpFHzF2eI4pAABrF4GJCfLkCRZXW2n5xYGMO16wZ6vFqgjB34uEOOtR9C9BVxHtPTiHORSJYCnnevvG/IYtGqqxpglWRpFCEkalsAPebjoEgKqTAaxOyaJjADFpO35soGUS2goGXqY4Y9Fj7pk63a3fFv4mu+DP6gaCm7UPYGN+l13gr8PJ3hk0uKCju18VPIi96ftg4vX76vZrzZeuQpU0o+5sxzfko2vcxMVRPjLR++TqexbKkk+cCy0YIZhiA2Z4V+9Znn4I5TxmF75OUOzw5jG4Fqnvn7imXT1W8MXf6e+wLqiBf3Wk78k1s0KmX1WiyZc3m4WSqnlZ4uWb4je4uvvl6vKgdOfLuyy2a3D4ErhvSA0dhn8qo88KKONBpvpo9Boh56yA96M3UKJu69sCXHYoi7CQr6gifEC7n4xLqI4RHx6xboEWpy7zZKd1zGZ6UsTYvfTPWa3R1CiOjsC1wbopV8APJCo9nBCwK/Q/uCNQ/zux8o8bpr6V+dyR7H39yDktzur2rfMlrMbNDcfx2OpxvHt0+I1H8g7r959wEvWbB7rb0foPJsC1c7o5Dk/W/Lodmy9lfGBxGdlx1Wz5LULPYlOX3VXP9FEecgZl/+y/c2jOkbvueaeXH26oHHsXGNYz28/h/L6WNc8yOyiqKjt2/13FWtauLVw3BDkp3XS2HHU/vK5aywqn2NLUdZvpLGdf2lM2ne7462RMgraW+ZAMYpujydo1x7duHqkPHoAqn4LQVBofLYndkJtfhazr9I3Pdl2sO1X+0A58PtRs7//Jyw6n4cqiAgS48A5iz8t+ferrtRXy/Ry8R0niPLQbzokvni7Fy1q9/6nvc85dTOkrzHjDaO7lk4ZdYtWfZHvil+v5zp9p88EmQ3kSJjFmJY3Khh1OeW46QqFB8QAkOaeC8I4w5bduZHw56PwcDY4uV3AAwM76Rbiuj/EpNMddMDyGqv+UDUWe9vMXMLtSy82ruz7fS9c/37tb2K/1QV/6BLUe7fCJX/a6a9/49bgVXevWqK835it3W0fwsZsVIRO8WGSWazHwkq1vZXH9N1/RBkm9EcwnieW9Icx/TffZOWd9OB4Rr3vEIm3fbviPoX0PsEYvn2b7caOyXtTvMYuq51V3UCs3v8E68zbd/GQvxtsPXtXvO0ydjPdOkQyWS99TFP9tcQo/VkWbkf3i1u2P0+mXn/XuSbc7abOoqQ5ddbzVW1+4WftdH5aW4w6gKeq4beA+FhNVXL6Vm63QeDLv/+HAFiqUPenH7QIsy1pxiS2dApZS3tJCUXV7cm/r2MfhOyjnKvne8OoOF+8hyBgrrAuUS8s4EENl+IxXEYO/kL3cGF3UpKdYJ6zyvanLw0SqTZ/er5V0FxDDGg5T0GK2eve8yP6PSeALSO2ng9qtL/Q3qfmwOD5pN9jw94w8Ge+CDtUcVV0ELE6bdotfLGnu5p5vuiW/v8D/RWy1U85k9b98/L2p59OOO2KYUUCYcFEba6QE2glezP7RJ/CLbbxwUpSx6QMawQycCq+N9sziMGr6U/JXY7r/0YLTcmEZ9Ql7EynQ1YX0el3Pi57Lde5Rz9vZ1AU4cNU61Ot2VyNsQ+9umvFSFUV+//AJEHlx8TsS5HBt1UYAAA==&quot;"/>
    <we:property name="isFiltersActionButtonVisible" value="true"/>
    <we:property name="pageDisplayName" value="&quot;Overview&quot;"/>
    <we:property name="pageName" value="&quot;ReportSection&quot;"/>
    <we:property name="pptInsertionSessionID" value="&quot;F12A1E26-1760-4297-BF37-7848B804D1A3&quot;"/>
    <we:property name="reportEmbeddedTime" value="&quot;2023-03-07T18:50:02.032Z&quot;"/>
    <we:property name="reportName" value="&quot;Contoso Sales&quot;"/>
    <we:property name="reportState" value="&quot;CONNECTED&quot;"/>
    <we:property name="reportUrl" value="&quot;/groups/c45f7e88-a733-4288-8679-d8b3f0e1035e/reports/83fbc68b-ca3e-4616-b148-7b44f96d613c/ReportSection?experience=power-bi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  <we:property name="design" value="{&quot;border&quot;:{&quot;isActive&quot;:false,&quot;color&quot;:&quot;#808080&quot;,&quot;width&quot;:1,&quot;transparency&quot;:0,&quot;dash&quot;:&quot;solid&quot;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ef38329b-e139-4eb4-9d7a-1b84c79a6610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35102</TotalTime>
  <Words>719</Words>
  <Application>Microsoft Office PowerPoint</Application>
  <PresentationFormat>Custom</PresentationFormat>
  <Paragraphs>97</Paragraphs>
  <Slides>23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Bringing Power BI into the Dataverse through the Magic of Synapse</vt:lpstr>
      <vt:lpstr>Reporting options on Dataverse data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What is Synapse Link for Dataverse? </vt:lpstr>
      <vt:lpstr>What is Synapse Link for Dataverse? </vt:lpstr>
      <vt:lpstr>Azure Synapse Link for Dataverse </vt:lpstr>
      <vt:lpstr>Setup of Azure Synapse Link</vt:lpstr>
      <vt:lpstr>Setup of Synapse Link</vt:lpstr>
      <vt:lpstr>Create Synapse Link </vt:lpstr>
      <vt:lpstr>Choose Tables</vt:lpstr>
      <vt:lpstr>Open Synapse Workspace</vt:lpstr>
      <vt:lpstr>Azure Synapse Link for Dataverse  </vt:lpstr>
      <vt:lpstr>Azure Synapse Link for Dataverse Suggestion for Report Creator’s Ease of Use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 views</vt:lpstr>
      <vt:lpstr>Completion of Basic Connectivity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Scott Sewell</cp:lastModifiedBy>
  <cp:revision>295</cp:revision>
  <cp:lastPrinted>2019-05-02T20:11:39Z</cp:lastPrinted>
  <dcterms:created xsi:type="dcterms:W3CDTF">2018-09-21T01:16:59Z</dcterms:created>
  <dcterms:modified xsi:type="dcterms:W3CDTF">2023-09-05T21:12:38Z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